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3" r:id="rId5"/>
    <p:sldId id="262" r:id="rId6"/>
    <p:sldId id="268" r:id="rId7"/>
    <p:sldId id="264" r:id="rId8"/>
    <p:sldId id="265" r:id="rId9"/>
    <p:sldId id="269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38CF56-1569-6D48-52A9-F8AEAE85A26C}" name="Richard Schulz (rschulz)" initials="RS" userId="S::rschulz@th-koeln.de::2a3a8a19-3369-4988-9b1b-8aa99d5f09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4F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CFC62-20DE-4B33-898F-37BB43723B0F}" v="4" dt="2025-02-10T21:42:49.542"/>
    <p1510:client id="{E3BCF9B1-6CA0-AE4F-B95A-117D0D158B73}" v="60" dt="2025-02-10T20:10:41.090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57A5B-CF13-43A8-A2FE-3F11A3D50C51}" type="doc">
      <dgm:prSet loTypeId="urn:microsoft.com/office/officeart/2005/8/layout/hierarchy1" loCatId="hierarchy" qsTypeId="urn:microsoft.com/office/officeart/2005/8/quickstyle/simple3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0CBE285D-B71C-442E-892F-0763A043789A}">
      <dgm:prSet/>
      <dgm:spPr/>
      <dgm:t>
        <a:bodyPr/>
        <a:lstStyle/>
        <a:p>
          <a:r>
            <a:rPr lang="en-IN"/>
            <a:t>Corelation</a:t>
          </a:r>
          <a:endParaRPr lang="en-US"/>
        </a:p>
      </dgm:t>
    </dgm:pt>
    <dgm:pt modelId="{CB4666CE-7E0E-4C29-B9AE-1C2C35101184}" type="parTrans" cxnId="{D477F000-AD40-497B-B0ED-EA7197FE297C}">
      <dgm:prSet/>
      <dgm:spPr/>
      <dgm:t>
        <a:bodyPr/>
        <a:lstStyle/>
        <a:p>
          <a:endParaRPr lang="en-US"/>
        </a:p>
      </dgm:t>
    </dgm:pt>
    <dgm:pt modelId="{C2050250-F015-4746-9611-1D170301D14C}" type="sibTrans" cxnId="{D477F000-AD40-497B-B0ED-EA7197FE297C}">
      <dgm:prSet/>
      <dgm:spPr/>
      <dgm:t>
        <a:bodyPr/>
        <a:lstStyle/>
        <a:p>
          <a:endParaRPr lang="en-US"/>
        </a:p>
      </dgm:t>
    </dgm:pt>
    <dgm:pt modelId="{ADDD633E-E0AA-4C15-8717-A836B2BBCC93}">
      <dgm:prSet/>
      <dgm:spPr/>
      <dgm:t>
        <a:bodyPr/>
        <a:lstStyle/>
        <a:p>
          <a:r>
            <a:rPr lang="en-IN"/>
            <a:t>Feature Importance</a:t>
          </a:r>
          <a:endParaRPr lang="en-US"/>
        </a:p>
      </dgm:t>
    </dgm:pt>
    <dgm:pt modelId="{E9A2537E-19FE-4126-9D20-C42970DFEF72}" type="parTrans" cxnId="{8D5BCB89-D4E2-495F-BAE0-59845E041C9D}">
      <dgm:prSet/>
      <dgm:spPr/>
      <dgm:t>
        <a:bodyPr/>
        <a:lstStyle/>
        <a:p>
          <a:endParaRPr lang="en-US"/>
        </a:p>
      </dgm:t>
    </dgm:pt>
    <dgm:pt modelId="{F8396FB7-3FD1-44A3-B5FC-5184C9175AE0}" type="sibTrans" cxnId="{8D5BCB89-D4E2-495F-BAE0-59845E041C9D}">
      <dgm:prSet/>
      <dgm:spPr/>
      <dgm:t>
        <a:bodyPr/>
        <a:lstStyle/>
        <a:p>
          <a:endParaRPr lang="en-US"/>
        </a:p>
      </dgm:t>
    </dgm:pt>
    <dgm:pt modelId="{B5016E4B-54C7-4A44-8FFE-916C4E8B46AD}">
      <dgm:prSet/>
      <dgm:spPr/>
      <dgm:t>
        <a:bodyPr/>
        <a:lstStyle/>
        <a:p>
          <a:r>
            <a:rPr lang="en-IN"/>
            <a:t>Outlier Analysis</a:t>
          </a:r>
          <a:endParaRPr lang="en-US"/>
        </a:p>
      </dgm:t>
    </dgm:pt>
    <dgm:pt modelId="{201503C8-E324-4E95-A99B-ED71A1CAD68B}" type="parTrans" cxnId="{3D66CEBB-CF46-4752-8FB3-86EE89A9B54D}">
      <dgm:prSet/>
      <dgm:spPr/>
      <dgm:t>
        <a:bodyPr/>
        <a:lstStyle/>
        <a:p>
          <a:endParaRPr lang="en-US"/>
        </a:p>
      </dgm:t>
    </dgm:pt>
    <dgm:pt modelId="{7050DBB3-1E4E-4270-8808-67747D64709B}" type="sibTrans" cxnId="{3D66CEBB-CF46-4752-8FB3-86EE89A9B54D}">
      <dgm:prSet/>
      <dgm:spPr/>
      <dgm:t>
        <a:bodyPr/>
        <a:lstStyle/>
        <a:p>
          <a:endParaRPr lang="en-US"/>
        </a:p>
      </dgm:t>
    </dgm:pt>
    <dgm:pt modelId="{E9E4D5DD-23AC-F84C-ACFC-6138CCF66F2F}" type="pres">
      <dgm:prSet presAssocID="{81457A5B-CF13-43A8-A2FE-3F11A3D50C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B40894-5538-0145-B883-5460BF22B170}" type="pres">
      <dgm:prSet presAssocID="{0CBE285D-B71C-442E-892F-0763A043789A}" presName="hierRoot1" presStyleCnt="0"/>
      <dgm:spPr/>
    </dgm:pt>
    <dgm:pt modelId="{6024F26F-05AC-1E40-8367-84ADAAC5BE90}" type="pres">
      <dgm:prSet presAssocID="{0CBE285D-B71C-442E-892F-0763A043789A}" presName="composite" presStyleCnt="0"/>
      <dgm:spPr/>
    </dgm:pt>
    <dgm:pt modelId="{14D83D60-009B-2D42-8D38-5E5D6CDF7709}" type="pres">
      <dgm:prSet presAssocID="{0CBE285D-B71C-442E-892F-0763A043789A}" presName="background" presStyleLbl="node0" presStyleIdx="0" presStyleCnt="3"/>
      <dgm:spPr/>
    </dgm:pt>
    <dgm:pt modelId="{21885970-A632-1D42-BEB5-F3649AF221D4}" type="pres">
      <dgm:prSet presAssocID="{0CBE285D-B71C-442E-892F-0763A043789A}" presName="text" presStyleLbl="fgAcc0" presStyleIdx="0" presStyleCnt="3">
        <dgm:presLayoutVars>
          <dgm:chPref val="3"/>
        </dgm:presLayoutVars>
      </dgm:prSet>
      <dgm:spPr/>
    </dgm:pt>
    <dgm:pt modelId="{7D99A804-1EB6-7E41-AAC3-55AB2D016A56}" type="pres">
      <dgm:prSet presAssocID="{0CBE285D-B71C-442E-892F-0763A043789A}" presName="hierChild2" presStyleCnt="0"/>
      <dgm:spPr/>
    </dgm:pt>
    <dgm:pt modelId="{D7B5513F-CAF9-B544-8947-E96DD6846B6A}" type="pres">
      <dgm:prSet presAssocID="{ADDD633E-E0AA-4C15-8717-A836B2BBCC93}" presName="hierRoot1" presStyleCnt="0"/>
      <dgm:spPr/>
    </dgm:pt>
    <dgm:pt modelId="{EC7744B1-757D-8B47-A258-8F448840A675}" type="pres">
      <dgm:prSet presAssocID="{ADDD633E-E0AA-4C15-8717-A836B2BBCC93}" presName="composite" presStyleCnt="0"/>
      <dgm:spPr/>
    </dgm:pt>
    <dgm:pt modelId="{C50041D3-5B0A-2846-B8D6-F842173297DA}" type="pres">
      <dgm:prSet presAssocID="{ADDD633E-E0AA-4C15-8717-A836B2BBCC93}" presName="background" presStyleLbl="node0" presStyleIdx="1" presStyleCnt="3"/>
      <dgm:spPr/>
    </dgm:pt>
    <dgm:pt modelId="{1E4B948C-40FC-9F49-8C3B-81D6FD137C55}" type="pres">
      <dgm:prSet presAssocID="{ADDD633E-E0AA-4C15-8717-A836B2BBCC93}" presName="text" presStyleLbl="fgAcc0" presStyleIdx="1" presStyleCnt="3">
        <dgm:presLayoutVars>
          <dgm:chPref val="3"/>
        </dgm:presLayoutVars>
      </dgm:prSet>
      <dgm:spPr/>
    </dgm:pt>
    <dgm:pt modelId="{06EFE593-5886-F347-A397-6A1844B94F13}" type="pres">
      <dgm:prSet presAssocID="{ADDD633E-E0AA-4C15-8717-A836B2BBCC93}" presName="hierChild2" presStyleCnt="0"/>
      <dgm:spPr/>
    </dgm:pt>
    <dgm:pt modelId="{4F07D6A0-68BC-DC4D-BEB4-75EF44A1496F}" type="pres">
      <dgm:prSet presAssocID="{B5016E4B-54C7-4A44-8FFE-916C4E8B46AD}" presName="hierRoot1" presStyleCnt="0"/>
      <dgm:spPr/>
    </dgm:pt>
    <dgm:pt modelId="{68551BB0-FAAA-4740-9CBC-EED61D84D922}" type="pres">
      <dgm:prSet presAssocID="{B5016E4B-54C7-4A44-8FFE-916C4E8B46AD}" presName="composite" presStyleCnt="0"/>
      <dgm:spPr/>
    </dgm:pt>
    <dgm:pt modelId="{3617B985-8A5D-6D4F-BACA-9562CD81185F}" type="pres">
      <dgm:prSet presAssocID="{B5016E4B-54C7-4A44-8FFE-916C4E8B46AD}" presName="background" presStyleLbl="node0" presStyleIdx="2" presStyleCnt="3"/>
      <dgm:spPr/>
    </dgm:pt>
    <dgm:pt modelId="{9053E69B-BF40-7946-8804-7282DFD657C8}" type="pres">
      <dgm:prSet presAssocID="{B5016E4B-54C7-4A44-8FFE-916C4E8B46AD}" presName="text" presStyleLbl="fgAcc0" presStyleIdx="2" presStyleCnt="3">
        <dgm:presLayoutVars>
          <dgm:chPref val="3"/>
        </dgm:presLayoutVars>
      </dgm:prSet>
      <dgm:spPr/>
    </dgm:pt>
    <dgm:pt modelId="{CAAC1BEF-C939-4B48-8ED9-1043739EF41D}" type="pres">
      <dgm:prSet presAssocID="{B5016E4B-54C7-4A44-8FFE-916C4E8B46AD}" presName="hierChild2" presStyleCnt="0"/>
      <dgm:spPr/>
    </dgm:pt>
  </dgm:ptLst>
  <dgm:cxnLst>
    <dgm:cxn modelId="{D477F000-AD40-497B-B0ED-EA7197FE297C}" srcId="{81457A5B-CF13-43A8-A2FE-3F11A3D50C51}" destId="{0CBE285D-B71C-442E-892F-0763A043789A}" srcOrd="0" destOrd="0" parTransId="{CB4666CE-7E0E-4C29-B9AE-1C2C35101184}" sibTransId="{C2050250-F015-4746-9611-1D170301D14C}"/>
    <dgm:cxn modelId="{8BA70A55-75EC-214E-8CED-98062F7B8C9B}" type="presOf" srcId="{ADDD633E-E0AA-4C15-8717-A836B2BBCC93}" destId="{1E4B948C-40FC-9F49-8C3B-81D6FD137C55}" srcOrd="0" destOrd="0" presId="urn:microsoft.com/office/officeart/2005/8/layout/hierarchy1"/>
    <dgm:cxn modelId="{8D5BCB89-D4E2-495F-BAE0-59845E041C9D}" srcId="{81457A5B-CF13-43A8-A2FE-3F11A3D50C51}" destId="{ADDD633E-E0AA-4C15-8717-A836B2BBCC93}" srcOrd="1" destOrd="0" parTransId="{E9A2537E-19FE-4126-9D20-C42970DFEF72}" sibTransId="{F8396FB7-3FD1-44A3-B5FC-5184C9175AE0}"/>
    <dgm:cxn modelId="{A71C3BA1-980C-AC42-9CA9-6517951920A0}" type="presOf" srcId="{81457A5B-CF13-43A8-A2FE-3F11A3D50C51}" destId="{E9E4D5DD-23AC-F84C-ACFC-6138CCF66F2F}" srcOrd="0" destOrd="0" presId="urn:microsoft.com/office/officeart/2005/8/layout/hierarchy1"/>
    <dgm:cxn modelId="{3D66CEBB-CF46-4752-8FB3-86EE89A9B54D}" srcId="{81457A5B-CF13-43A8-A2FE-3F11A3D50C51}" destId="{B5016E4B-54C7-4A44-8FFE-916C4E8B46AD}" srcOrd="2" destOrd="0" parTransId="{201503C8-E324-4E95-A99B-ED71A1CAD68B}" sibTransId="{7050DBB3-1E4E-4270-8808-67747D64709B}"/>
    <dgm:cxn modelId="{2FBE29CB-0607-8745-8A8D-AAF5B33CB9F3}" type="presOf" srcId="{0CBE285D-B71C-442E-892F-0763A043789A}" destId="{21885970-A632-1D42-BEB5-F3649AF221D4}" srcOrd="0" destOrd="0" presId="urn:microsoft.com/office/officeart/2005/8/layout/hierarchy1"/>
    <dgm:cxn modelId="{5DB111E6-CC11-4A4A-A2F8-C59CB489AFF1}" type="presOf" srcId="{B5016E4B-54C7-4A44-8FFE-916C4E8B46AD}" destId="{9053E69B-BF40-7946-8804-7282DFD657C8}" srcOrd="0" destOrd="0" presId="urn:microsoft.com/office/officeart/2005/8/layout/hierarchy1"/>
    <dgm:cxn modelId="{2E357106-3B69-954B-A632-DC95CFD802A3}" type="presParOf" srcId="{E9E4D5DD-23AC-F84C-ACFC-6138CCF66F2F}" destId="{6EB40894-5538-0145-B883-5460BF22B170}" srcOrd="0" destOrd="0" presId="urn:microsoft.com/office/officeart/2005/8/layout/hierarchy1"/>
    <dgm:cxn modelId="{A08F8E4B-C3AC-9F48-B0B5-868BBDE0B05E}" type="presParOf" srcId="{6EB40894-5538-0145-B883-5460BF22B170}" destId="{6024F26F-05AC-1E40-8367-84ADAAC5BE90}" srcOrd="0" destOrd="0" presId="urn:microsoft.com/office/officeart/2005/8/layout/hierarchy1"/>
    <dgm:cxn modelId="{89F09427-7BCA-D34C-B316-3230389D9490}" type="presParOf" srcId="{6024F26F-05AC-1E40-8367-84ADAAC5BE90}" destId="{14D83D60-009B-2D42-8D38-5E5D6CDF7709}" srcOrd="0" destOrd="0" presId="urn:microsoft.com/office/officeart/2005/8/layout/hierarchy1"/>
    <dgm:cxn modelId="{2370565F-A633-8947-AFEF-3919740D9E5E}" type="presParOf" srcId="{6024F26F-05AC-1E40-8367-84ADAAC5BE90}" destId="{21885970-A632-1D42-BEB5-F3649AF221D4}" srcOrd="1" destOrd="0" presId="urn:microsoft.com/office/officeart/2005/8/layout/hierarchy1"/>
    <dgm:cxn modelId="{BD9008D2-B528-A044-87F3-CDDA5291A9B4}" type="presParOf" srcId="{6EB40894-5538-0145-B883-5460BF22B170}" destId="{7D99A804-1EB6-7E41-AAC3-55AB2D016A56}" srcOrd="1" destOrd="0" presId="urn:microsoft.com/office/officeart/2005/8/layout/hierarchy1"/>
    <dgm:cxn modelId="{5D0C33DA-C7AF-454B-AF30-AF5C4C0977D0}" type="presParOf" srcId="{E9E4D5DD-23AC-F84C-ACFC-6138CCF66F2F}" destId="{D7B5513F-CAF9-B544-8947-E96DD6846B6A}" srcOrd="1" destOrd="0" presId="urn:microsoft.com/office/officeart/2005/8/layout/hierarchy1"/>
    <dgm:cxn modelId="{B6595FDB-7BA6-3246-A3AA-4B93DC8538E9}" type="presParOf" srcId="{D7B5513F-CAF9-B544-8947-E96DD6846B6A}" destId="{EC7744B1-757D-8B47-A258-8F448840A675}" srcOrd="0" destOrd="0" presId="urn:microsoft.com/office/officeart/2005/8/layout/hierarchy1"/>
    <dgm:cxn modelId="{B3154A7A-2011-9542-8478-87608FBA1055}" type="presParOf" srcId="{EC7744B1-757D-8B47-A258-8F448840A675}" destId="{C50041D3-5B0A-2846-B8D6-F842173297DA}" srcOrd="0" destOrd="0" presId="urn:microsoft.com/office/officeart/2005/8/layout/hierarchy1"/>
    <dgm:cxn modelId="{322B9ACA-8B5C-F149-AFA7-7B0C8276E7F8}" type="presParOf" srcId="{EC7744B1-757D-8B47-A258-8F448840A675}" destId="{1E4B948C-40FC-9F49-8C3B-81D6FD137C55}" srcOrd="1" destOrd="0" presId="urn:microsoft.com/office/officeart/2005/8/layout/hierarchy1"/>
    <dgm:cxn modelId="{C19ADFFC-EEBF-9649-9E8A-611762D12702}" type="presParOf" srcId="{D7B5513F-CAF9-B544-8947-E96DD6846B6A}" destId="{06EFE593-5886-F347-A397-6A1844B94F13}" srcOrd="1" destOrd="0" presId="urn:microsoft.com/office/officeart/2005/8/layout/hierarchy1"/>
    <dgm:cxn modelId="{BE814525-74A7-C249-AF63-59BB98119386}" type="presParOf" srcId="{E9E4D5DD-23AC-F84C-ACFC-6138CCF66F2F}" destId="{4F07D6A0-68BC-DC4D-BEB4-75EF44A1496F}" srcOrd="2" destOrd="0" presId="urn:microsoft.com/office/officeart/2005/8/layout/hierarchy1"/>
    <dgm:cxn modelId="{EFCBB94E-9C90-8943-B4FC-478EFC552808}" type="presParOf" srcId="{4F07D6A0-68BC-DC4D-BEB4-75EF44A1496F}" destId="{68551BB0-FAAA-4740-9CBC-EED61D84D922}" srcOrd="0" destOrd="0" presId="urn:microsoft.com/office/officeart/2005/8/layout/hierarchy1"/>
    <dgm:cxn modelId="{F0B1F42B-7159-F245-B6FE-F4757F114F45}" type="presParOf" srcId="{68551BB0-FAAA-4740-9CBC-EED61D84D922}" destId="{3617B985-8A5D-6D4F-BACA-9562CD81185F}" srcOrd="0" destOrd="0" presId="urn:microsoft.com/office/officeart/2005/8/layout/hierarchy1"/>
    <dgm:cxn modelId="{7653B9B2-4988-2346-B27B-D108DCF20519}" type="presParOf" srcId="{68551BB0-FAAA-4740-9CBC-EED61D84D922}" destId="{9053E69B-BF40-7946-8804-7282DFD657C8}" srcOrd="1" destOrd="0" presId="urn:microsoft.com/office/officeart/2005/8/layout/hierarchy1"/>
    <dgm:cxn modelId="{DDB5C0A6-27EA-3A4A-BCFD-B85075150024}" type="presParOf" srcId="{4F07D6A0-68BC-DC4D-BEB4-75EF44A1496F}" destId="{CAAC1BEF-C939-4B48-8ED9-1043739EF41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457A5B-CF13-43A8-A2FE-3F11A3D50C51}" type="doc">
      <dgm:prSet loTypeId="urn:microsoft.com/office/officeart/2005/8/layout/hierarchy1" loCatId="hierarchy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CBE285D-B71C-442E-892F-0763A043789A}">
      <dgm:prSet/>
      <dgm:spPr/>
      <dgm:t>
        <a:bodyPr/>
        <a:lstStyle/>
        <a:p>
          <a:r>
            <a:rPr lang="en-US"/>
            <a:t>Feature Binning</a:t>
          </a:r>
        </a:p>
      </dgm:t>
    </dgm:pt>
    <dgm:pt modelId="{CB4666CE-7E0E-4C29-B9AE-1C2C35101184}" type="parTrans" cxnId="{D477F000-AD40-497B-B0ED-EA7197FE297C}">
      <dgm:prSet/>
      <dgm:spPr/>
      <dgm:t>
        <a:bodyPr/>
        <a:lstStyle/>
        <a:p>
          <a:endParaRPr lang="en-US"/>
        </a:p>
      </dgm:t>
    </dgm:pt>
    <dgm:pt modelId="{C2050250-F015-4746-9611-1D170301D14C}" type="sibTrans" cxnId="{D477F000-AD40-497B-B0ED-EA7197FE297C}">
      <dgm:prSet/>
      <dgm:spPr/>
      <dgm:t>
        <a:bodyPr/>
        <a:lstStyle/>
        <a:p>
          <a:endParaRPr lang="en-US"/>
        </a:p>
      </dgm:t>
    </dgm:pt>
    <dgm:pt modelId="{ADDD633E-E0AA-4C15-8717-A836B2BBCC93}">
      <dgm:prSet/>
      <dgm:spPr/>
      <dgm:t>
        <a:bodyPr/>
        <a:lstStyle/>
        <a:p>
          <a:r>
            <a:rPr lang="en-US"/>
            <a:t>Refinement using Frequency</a:t>
          </a:r>
        </a:p>
      </dgm:t>
    </dgm:pt>
    <dgm:pt modelId="{E9A2537E-19FE-4126-9D20-C42970DFEF72}" type="parTrans" cxnId="{8D5BCB89-D4E2-495F-BAE0-59845E041C9D}">
      <dgm:prSet/>
      <dgm:spPr/>
      <dgm:t>
        <a:bodyPr/>
        <a:lstStyle/>
        <a:p>
          <a:endParaRPr lang="en-US"/>
        </a:p>
      </dgm:t>
    </dgm:pt>
    <dgm:pt modelId="{F8396FB7-3FD1-44A3-B5FC-5184C9175AE0}" type="sibTrans" cxnId="{8D5BCB89-D4E2-495F-BAE0-59845E041C9D}">
      <dgm:prSet/>
      <dgm:spPr/>
      <dgm:t>
        <a:bodyPr/>
        <a:lstStyle/>
        <a:p>
          <a:endParaRPr lang="en-US"/>
        </a:p>
      </dgm:t>
    </dgm:pt>
    <dgm:pt modelId="{B5016E4B-54C7-4A44-8FFE-916C4E8B46AD}">
      <dgm:prSet/>
      <dgm:spPr/>
      <dgm:t>
        <a:bodyPr/>
        <a:lstStyle/>
        <a:p>
          <a:r>
            <a:rPr lang="en-US"/>
            <a:t>Hybrid Approach</a:t>
          </a:r>
        </a:p>
      </dgm:t>
    </dgm:pt>
    <dgm:pt modelId="{201503C8-E324-4E95-A99B-ED71A1CAD68B}" type="parTrans" cxnId="{3D66CEBB-CF46-4752-8FB3-86EE89A9B54D}">
      <dgm:prSet/>
      <dgm:spPr/>
      <dgm:t>
        <a:bodyPr/>
        <a:lstStyle/>
        <a:p>
          <a:endParaRPr lang="en-US"/>
        </a:p>
      </dgm:t>
    </dgm:pt>
    <dgm:pt modelId="{7050DBB3-1E4E-4270-8808-67747D64709B}" type="sibTrans" cxnId="{3D66CEBB-CF46-4752-8FB3-86EE89A9B54D}">
      <dgm:prSet/>
      <dgm:spPr/>
      <dgm:t>
        <a:bodyPr/>
        <a:lstStyle/>
        <a:p>
          <a:endParaRPr lang="en-US"/>
        </a:p>
      </dgm:t>
    </dgm:pt>
    <dgm:pt modelId="{E9E4D5DD-23AC-F84C-ACFC-6138CCF66F2F}" type="pres">
      <dgm:prSet presAssocID="{81457A5B-CF13-43A8-A2FE-3F11A3D50C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B40894-5538-0145-B883-5460BF22B170}" type="pres">
      <dgm:prSet presAssocID="{0CBE285D-B71C-442E-892F-0763A043789A}" presName="hierRoot1" presStyleCnt="0"/>
      <dgm:spPr/>
    </dgm:pt>
    <dgm:pt modelId="{6024F26F-05AC-1E40-8367-84ADAAC5BE90}" type="pres">
      <dgm:prSet presAssocID="{0CBE285D-B71C-442E-892F-0763A043789A}" presName="composite" presStyleCnt="0"/>
      <dgm:spPr/>
    </dgm:pt>
    <dgm:pt modelId="{14D83D60-009B-2D42-8D38-5E5D6CDF7709}" type="pres">
      <dgm:prSet presAssocID="{0CBE285D-B71C-442E-892F-0763A043789A}" presName="background" presStyleLbl="node0" presStyleIdx="0" presStyleCnt="3"/>
      <dgm:spPr/>
    </dgm:pt>
    <dgm:pt modelId="{21885970-A632-1D42-BEB5-F3649AF221D4}" type="pres">
      <dgm:prSet presAssocID="{0CBE285D-B71C-442E-892F-0763A043789A}" presName="text" presStyleLbl="fgAcc0" presStyleIdx="0" presStyleCnt="3">
        <dgm:presLayoutVars>
          <dgm:chPref val="3"/>
        </dgm:presLayoutVars>
      </dgm:prSet>
      <dgm:spPr/>
    </dgm:pt>
    <dgm:pt modelId="{7D99A804-1EB6-7E41-AAC3-55AB2D016A56}" type="pres">
      <dgm:prSet presAssocID="{0CBE285D-B71C-442E-892F-0763A043789A}" presName="hierChild2" presStyleCnt="0"/>
      <dgm:spPr/>
    </dgm:pt>
    <dgm:pt modelId="{D7B5513F-CAF9-B544-8947-E96DD6846B6A}" type="pres">
      <dgm:prSet presAssocID="{ADDD633E-E0AA-4C15-8717-A836B2BBCC93}" presName="hierRoot1" presStyleCnt="0"/>
      <dgm:spPr/>
    </dgm:pt>
    <dgm:pt modelId="{EC7744B1-757D-8B47-A258-8F448840A675}" type="pres">
      <dgm:prSet presAssocID="{ADDD633E-E0AA-4C15-8717-A836B2BBCC93}" presName="composite" presStyleCnt="0"/>
      <dgm:spPr/>
    </dgm:pt>
    <dgm:pt modelId="{C50041D3-5B0A-2846-B8D6-F842173297DA}" type="pres">
      <dgm:prSet presAssocID="{ADDD633E-E0AA-4C15-8717-A836B2BBCC93}" presName="background" presStyleLbl="node0" presStyleIdx="1" presStyleCnt="3"/>
      <dgm:spPr/>
    </dgm:pt>
    <dgm:pt modelId="{1E4B948C-40FC-9F49-8C3B-81D6FD137C55}" type="pres">
      <dgm:prSet presAssocID="{ADDD633E-E0AA-4C15-8717-A836B2BBCC93}" presName="text" presStyleLbl="fgAcc0" presStyleIdx="1" presStyleCnt="3">
        <dgm:presLayoutVars>
          <dgm:chPref val="3"/>
        </dgm:presLayoutVars>
      </dgm:prSet>
      <dgm:spPr/>
    </dgm:pt>
    <dgm:pt modelId="{06EFE593-5886-F347-A397-6A1844B94F13}" type="pres">
      <dgm:prSet presAssocID="{ADDD633E-E0AA-4C15-8717-A836B2BBCC93}" presName="hierChild2" presStyleCnt="0"/>
      <dgm:spPr/>
    </dgm:pt>
    <dgm:pt modelId="{4F07D6A0-68BC-DC4D-BEB4-75EF44A1496F}" type="pres">
      <dgm:prSet presAssocID="{B5016E4B-54C7-4A44-8FFE-916C4E8B46AD}" presName="hierRoot1" presStyleCnt="0"/>
      <dgm:spPr/>
    </dgm:pt>
    <dgm:pt modelId="{68551BB0-FAAA-4740-9CBC-EED61D84D922}" type="pres">
      <dgm:prSet presAssocID="{B5016E4B-54C7-4A44-8FFE-916C4E8B46AD}" presName="composite" presStyleCnt="0"/>
      <dgm:spPr/>
    </dgm:pt>
    <dgm:pt modelId="{3617B985-8A5D-6D4F-BACA-9562CD81185F}" type="pres">
      <dgm:prSet presAssocID="{B5016E4B-54C7-4A44-8FFE-916C4E8B46AD}" presName="background" presStyleLbl="node0" presStyleIdx="2" presStyleCnt="3"/>
      <dgm:spPr/>
    </dgm:pt>
    <dgm:pt modelId="{9053E69B-BF40-7946-8804-7282DFD657C8}" type="pres">
      <dgm:prSet presAssocID="{B5016E4B-54C7-4A44-8FFE-916C4E8B46AD}" presName="text" presStyleLbl="fgAcc0" presStyleIdx="2" presStyleCnt="3">
        <dgm:presLayoutVars>
          <dgm:chPref val="3"/>
        </dgm:presLayoutVars>
      </dgm:prSet>
      <dgm:spPr/>
    </dgm:pt>
    <dgm:pt modelId="{CAAC1BEF-C939-4B48-8ED9-1043739EF41D}" type="pres">
      <dgm:prSet presAssocID="{B5016E4B-54C7-4A44-8FFE-916C4E8B46AD}" presName="hierChild2" presStyleCnt="0"/>
      <dgm:spPr/>
    </dgm:pt>
  </dgm:ptLst>
  <dgm:cxnLst>
    <dgm:cxn modelId="{D477F000-AD40-497B-B0ED-EA7197FE297C}" srcId="{81457A5B-CF13-43A8-A2FE-3F11A3D50C51}" destId="{0CBE285D-B71C-442E-892F-0763A043789A}" srcOrd="0" destOrd="0" parTransId="{CB4666CE-7E0E-4C29-B9AE-1C2C35101184}" sibTransId="{C2050250-F015-4746-9611-1D170301D14C}"/>
    <dgm:cxn modelId="{8BA70A55-75EC-214E-8CED-98062F7B8C9B}" type="presOf" srcId="{ADDD633E-E0AA-4C15-8717-A836B2BBCC93}" destId="{1E4B948C-40FC-9F49-8C3B-81D6FD137C55}" srcOrd="0" destOrd="0" presId="urn:microsoft.com/office/officeart/2005/8/layout/hierarchy1"/>
    <dgm:cxn modelId="{8D5BCB89-D4E2-495F-BAE0-59845E041C9D}" srcId="{81457A5B-CF13-43A8-A2FE-3F11A3D50C51}" destId="{ADDD633E-E0AA-4C15-8717-A836B2BBCC93}" srcOrd="1" destOrd="0" parTransId="{E9A2537E-19FE-4126-9D20-C42970DFEF72}" sibTransId="{F8396FB7-3FD1-44A3-B5FC-5184C9175AE0}"/>
    <dgm:cxn modelId="{A71C3BA1-980C-AC42-9CA9-6517951920A0}" type="presOf" srcId="{81457A5B-CF13-43A8-A2FE-3F11A3D50C51}" destId="{E9E4D5DD-23AC-F84C-ACFC-6138CCF66F2F}" srcOrd="0" destOrd="0" presId="urn:microsoft.com/office/officeart/2005/8/layout/hierarchy1"/>
    <dgm:cxn modelId="{3D66CEBB-CF46-4752-8FB3-86EE89A9B54D}" srcId="{81457A5B-CF13-43A8-A2FE-3F11A3D50C51}" destId="{B5016E4B-54C7-4A44-8FFE-916C4E8B46AD}" srcOrd="2" destOrd="0" parTransId="{201503C8-E324-4E95-A99B-ED71A1CAD68B}" sibTransId="{7050DBB3-1E4E-4270-8808-67747D64709B}"/>
    <dgm:cxn modelId="{2FBE29CB-0607-8745-8A8D-AAF5B33CB9F3}" type="presOf" srcId="{0CBE285D-B71C-442E-892F-0763A043789A}" destId="{21885970-A632-1D42-BEB5-F3649AF221D4}" srcOrd="0" destOrd="0" presId="urn:microsoft.com/office/officeart/2005/8/layout/hierarchy1"/>
    <dgm:cxn modelId="{5DB111E6-CC11-4A4A-A2F8-C59CB489AFF1}" type="presOf" srcId="{B5016E4B-54C7-4A44-8FFE-916C4E8B46AD}" destId="{9053E69B-BF40-7946-8804-7282DFD657C8}" srcOrd="0" destOrd="0" presId="urn:microsoft.com/office/officeart/2005/8/layout/hierarchy1"/>
    <dgm:cxn modelId="{2E357106-3B69-954B-A632-DC95CFD802A3}" type="presParOf" srcId="{E9E4D5DD-23AC-F84C-ACFC-6138CCF66F2F}" destId="{6EB40894-5538-0145-B883-5460BF22B170}" srcOrd="0" destOrd="0" presId="urn:microsoft.com/office/officeart/2005/8/layout/hierarchy1"/>
    <dgm:cxn modelId="{A08F8E4B-C3AC-9F48-B0B5-868BBDE0B05E}" type="presParOf" srcId="{6EB40894-5538-0145-B883-5460BF22B170}" destId="{6024F26F-05AC-1E40-8367-84ADAAC5BE90}" srcOrd="0" destOrd="0" presId="urn:microsoft.com/office/officeart/2005/8/layout/hierarchy1"/>
    <dgm:cxn modelId="{89F09427-7BCA-D34C-B316-3230389D9490}" type="presParOf" srcId="{6024F26F-05AC-1E40-8367-84ADAAC5BE90}" destId="{14D83D60-009B-2D42-8D38-5E5D6CDF7709}" srcOrd="0" destOrd="0" presId="urn:microsoft.com/office/officeart/2005/8/layout/hierarchy1"/>
    <dgm:cxn modelId="{2370565F-A633-8947-AFEF-3919740D9E5E}" type="presParOf" srcId="{6024F26F-05AC-1E40-8367-84ADAAC5BE90}" destId="{21885970-A632-1D42-BEB5-F3649AF221D4}" srcOrd="1" destOrd="0" presId="urn:microsoft.com/office/officeart/2005/8/layout/hierarchy1"/>
    <dgm:cxn modelId="{BD9008D2-B528-A044-87F3-CDDA5291A9B4}" type="presParOf" srcId="{6EB40894-5538-0145-B883-5460BF22B170}" destId="{7D99A804-1EB6-7E41-AAC3-55AB2D016A56}" srcOrd="1" destOrd="0" presId="urn:microsoft.com/office/officeart/2005/8/layout/hierarchy1"/>
    <dgm:cxn modelId="{5D0C33DA-C7AF-454B-AF30-AF5C4C0977D0}" type="presParOf" srcId="{E9E4D5DD-23AC-F84C-ACFC-6138CCF66F2F}" destId="{D7B5513F-CAF9-B544-8947-E96DD6846B6A}" srcOrd="1" destOrd="0" presId="urn:microsoft.com/office/officeart/2005/8/layout/hierarchy1"/>
    <dgm:cxn modelId="{B6595FDB-7BA6-3246-A3AA-4B93DC8538E9}" type="presParOf" srcId="{D7B5513F-CAF9-B544-8947-E96DD6846B6A}" destId="{EC7744B1-757D-8B47-A258-8F448840A675}" srcOrd="0" destOrd="0" presId="urn:microsoft.com/office/officeart/2005/8/layout/hierarchy1"/>
    <dgm:cxn modelId="{B3154A7A-2011-9542-8478-87608FBA1055}" type="presParOf" srcId="{EC7744B1-757D-8B47-A258-8F448840A675}" destId="{C50041D3-5B0A-2846-B8D6-F842173297DA}" srcOrd="0" destOrd="0" presId="urn:microsoft.com/office/officeart/2005/8/layout/hierarchy1"/>
    <dgm:cxn modelId="{322B9ACA-8B5C-F149-AFA7-7B0C8276E7F8}" type="presParOf" srcId="{EC7744B1-757D-8B47-A258-8F448840A675}" destId="{1E4B948C-40FC-9F49-8C3B-81D6FD137C55}" srcOrd="1" destOrd="0" presId="urn:microsoft.com/office/officeart/2005/8/layout/hierarchy1"/>
    <dgm:cxn modelId="{C19ADFFC-EEBF-9649-9E8A-611762D12702}" type="presParOf" srcId="{D7B5513F-CAF9-B544-8947-E96DD6846B6A}" destId="{06EFE593-5886-F347-A397-6A1844B94F13}" srcOrd="1" destOrd="0" presId="urn:microsoft.com/office/officeart/2005/8/layout/hierarchy1"/>
    <dgm:cxn modelId="{BE814525-74A7-C249-AF63-59BB98119386}" type="presParOf" srcId="{E9E4D5DD-23AC-F84C-ACFC-6138CCF66F2F}" destId="{4F07D6A0-68BC-DC4D-BEB4-75EF44A1496F}" srcOrd="2" destOrd="0" presId="urn:microsoft.com/office/officeart/2005/8/layout/hierarchy1"/>
    <dgm:cxn modelId="{EFCBB94E-9C90-8943-B4FC-478EFC552808}" type="presParOf" srcId="{4F07D6A0-68BC-DC4D-BEB4-75EF44A1496F}" destId="{68551BB0-FAAA-4740-9CBC-EED61D84D922}" srcOrd="0" destOrd="0" presId="urn:microsoft.com/office/officeart/2005/8/layout/hierarchy1"/>
    <dgm:cxn modelId="{F0B1F42B-7159-F245-B6FE-F4757F114F45}" type="presParOf" srcId="{68551BB0-FAAA-4740-9CBC-EED61D84D922}" destId="{3617B985-8A5D-6D4F-BACA-9562CD81185F}" srcOrd="0" destOrd="0" presId="urn:microsoft.com/office/officeart/2005/8/layout/hierarchy1"/>
    <dgm:cxn modelId="{7653B9B2-4988-2346-B27B-D108DCF20519}" type="presParOf" srcId="{68551BB0-FAAA-4740-9CBC-EED61D84D922}" destId="{9053E69B-BF40-7946-8804-7282DFD657C8}" srcOrd="1" destOrd="0" presId="urn:microsoft.com/office/officeart/2005/8/layout/hierarchy1"/>
    <dgm:cxn modelId="{DDB5C0A6-27EA-3A4A-BCFD-B85075150024}" type="presParOf" srcId="{4F07D6A0-68BC-DC4D-BEB4-75EF44A1496F}" destId="{CAAC1BEF-C939-4B48-8ED9-1043739EF41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457A5B-CF13-43A8-A2FE-3F11A3D50C51}" type="doc">
      <dgm:prSet loTypeId="urn:microsoft.com/office/officeart/2005/8/layout/hierarchy1" loCatId="hierarchy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CBE285D-B71C-442E-892F-0763A043789A}">
      <dgm:prSet/>
      <dgm:spPr/>
      <dgm:t>
        <a:bodyPr/>
        <a:lstStyle/>
        <a:p>
          <a:r>
            <a:rPr lang="en-US"/>
            <a:t>Why This Model?</a:t>
          </a:r>
        </a:p>
      </dgm:t>
    </dgm:pt>
    <dgm:pt modelId="{CB4666CE-7E0E-4C29-B9AE-1C2C35101184}" type="parTrans" cxnId="{D477F000-AD40-497B-B0ED-EA7197FE297C}">
      <dgm:prSet/>
      <dgm:spPr/>
      <dgm:t>
        <a:bodyPr/>
        <a:lstStyle/>
        <a:p>
          <a:endParaRPr lang="en-US"/>
        </a:p>
      </dgm:t>
    </dgm:pt>
    <dgm:pt modelId="{C2050250-F015-4746-9611-1D170301D14C}" type="sibTrans" cxnId="{D477F000-AD40-497B-B0ED-EA7197FE297C}">
      <dgm:prSet/>
      <dgm:spPr/>
      <dgm:t>
        <a:bodyPr/>
        <a:lstStyle/>
        <a:p>
          <a:endParaRPr lang="en-US"/>
        </a:p>
      </dgm:t>
    </dgm:pt>
    <dgm:pt modelId="{ADDD633E-E0AA-4C15-8717-A836B2BBCC93}">
      <dgm:prSet/>
      <dgm:spPr/>
      <dgm:t>
        <a:bodyPr/>
        <a:lstStyle/>
        <a:p>
          <a:r>
            <a:rPr lang="en-US"/>
            <a:t>Model Working</a:t>
          </a:r>
        </a:p>
      </dgm:t>
    </dgm:pt>
    <dgm:pt modelId="{E9A2537E-19FE-4126-9D20-C42970DFEF72}" type="parTrans" cxnId="{8D5BCB89-D4E2-495F-BAE0-59845E041C9D}">
      <dgm:prSet/>
      <dgm:spPr/>
      <dgm:t>
        <a:bodyPr/>
        <a:lstStyle/>
        <a:p>
          <a:endParaRPr lang="en-US"/>
        </a:p>
      </dgm:t>
    </dgm:pt>
    <dgm:pt modelId="{F8396FB7-3FD1-44A3-B5FC-5184C9175AE0}" type="sibTrans" cxnId="{8D5BCB89-D4E2-495F-BAE0-59845E041C9D}">
      <dgm:prSet/>
      <dgm:spPr/>
      <dgm:t>
        <a:bodyPr/>
        <a:lstStyle/>
        <a:p>
          <a:endParaRPr lang="en-US"/>
        </a:p>
      </dgm:t>
    </dgm:pt>
    <dgm:pt modelId="{B5016E4B-54C7-4A44-8FFE-916C4E8B46AD}">
      <dgm:prSet/>
      <dgm:spPr/>
      <dgm:t>
        <a:bodyPr/>
        <a:lstStyle/>
        <a:p>
          <a:r>
            <a:rPr lang="en-US"/>
            <a:t>Prediction Results</a:t>
          </a:r>
        </a:p>
      </dgm:t>
    </dgm:pt>
    <dgm:pt modelId="{201503C8-E324-4E95-A99B-ED71A1CAD68B}" type="parTrans" cxnId="{3D66CEBB-CF46-4752-8FB3-86EE89A9B54D}">
      <dgm:prSet/>
      <dgm:spPr/>
      <dgm:t>
        <a:bodyPr/>
        <a:lstStyle/>
        <a:p>
          <a:endParaRPr lang="en-US"/>
        </a:p>
      </dgm:t>
    </dgm:pt>
    <dgm:pt modelId="{7050DBB3-1E4E-4270-8808-67747D64709B}" type="sibTrans" cxnId="{3D66CEBB-CF46-4752-8FB3-86EE89A9B54D}">
      <dgm:prSet/>
      <dgm:spPr/>
      <dgm:t>
        <a:bodyPr/>
        <a:lstStyle/>
        <a:p>
          <a:endParaRPr lang="en-US"/>
        </a:p>
      </dgm:t>
    </dgm:pt>
    <dgm:pt modelId="{E9E4D5DD-23AC-F84C-ACFC-6138CCF66F2F}" type="pres">
      <dgm:prSet presAssocID="{81457A5B-CF13-43A8-A2FE-3F11A3D50C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B40894-5538-0145-B883-5460BF22B170}" type="pres">
      <dgm:prSet presAssocID="{0CBE285D-B71C-442E-892F-0763A043789A}" presName="hierRoot1" presStyleCnt="0"/>
      <dgm:spPr/>
    </dgm:pt>
    <dgm:pt modelId="{6024F26F-05AC-1E40-8367-84ADAAC5BE90}" type="pres">
      <dgm:prSet presAssocID="{0CBE285D-B71C-442E-892F-0763A043789A}" presName="composite" presStyleCnt="0"/>
      <dgm:spPr/>
    </dgm:pt>
    <dgm:pt modelId="{14D83D60-009B-2D42-8D38-5E5D6CDF7709}" type="pres">
      <dgm:prSet presAssocID="{0CBE285D-B71C-442E-892F-0763A043789A}" presName="background" presStyleLbl="node0" presStyleIdx="0" presStyleCnt="3"/>
      <dgm:spPr/>
    </dgm:pt>
    <dgm:pt modelId="{21885970-A632-1D42-BEB5-F3649AF221D4}" type="pres">
      <dgm:prSet presAssocID="{0CBE285D-B71C-442E-892F-0763A043789A}" presName="text" presStyleLbl="fgAcc0" presStyleIdx="0" presStyleCnt="3">
        <dgm:presLayoutVars>
          <dgm:chPref val="3"/>
        </dgm:presLayoutVars>
      </dgm:prSet>
      <dgm:spPr/>
    </dgm:pt>
    <dgm:pt modelId="{7D99A804-1EB6-7E41-AAC3-55AB2D016A56}" type="pres">
      <dgm:prSet presAssocID="{0CBE285D-B71C-442E-892F-0763A043789A}" presName="hierChild2" presStyleCnt="0"/>
      <dgm:spPr/>
    </dgm:pt>
    <dgm:pt modelId="{D7B5513F-CAF9-B544-8947-E96DD6846B6A}" type="pres">
      <dgm:prSet presAssocID="{ADDD633E-E0AA-4C15-8717-A836B2BBCC93}" presName="hierRoot1" presStyleCnt="0"/>
      <dgm:spPr/>
    </dgm:pt>
    <dgm:pt modelId="{EC7744B1-757D-8B47-A258-8F448840A675}" type="pres">
      <dgm:prSet presAssocID="{ADDD633E-E0AA-4C15-8717-A836B2BBCC93}" presName="composite" presStyleCnt="0"/>
      <dgm:spPr/>
    </dgm:pt>
    <dgm:pt modelId="{C50041D3-5B0A-2846-B8D6-F842173297DA}" type="pres">
      <dgm:prSet presAssocID="{ADDD633E-E0AA-4C15-8717-A836B2BBCC93}" presName="background" presStyleLbl="node0" presStyleIdx="1" presStyleCnt="3"/>
      <dgm:spPr/>
    </dgm:pt>
    <dgm:pt modelId="{1E4B948C-40FC-9F49-8C3B-81D6FD137C55}" type="pres">
      <dgm:prSet presAssocID="{ADDD633E-E0AA-4C15-8717-A836B2BBCC93}" presName="text" presStyleLbl="fgAcc0" presStyleIdx="1" presStyleCnt="3">
        <dgm:presLayoutVars>
          <dgm:chPref val="3"/>
        </dgm:presLayoutVars>
      </dgm:prSet>
      <dgm:spPr/>
    </dgm:pt>
    <dgm:pt modelId="{06EFE593-5886-F347-A397-6A1844B94F13}" type="pres">
      <dgm:prSet presAssocID="{ADDD633E-E0AA-4C15-8717-A836B2BBCC93}" presName="hierChild2" presStyleCnt="0"/>
      <dgm:spPr/>
    </dgm:pt>
    <dgm:pt modelId="{4F07D6A0-68BC-DC4D-BEB4-75EF44A1496F}" type="pres">
      <dgm:prSet presAssocID="{B5016E4B-54C7-4A44-8FFE-916C4E8B46AD}" presName="hierRoot1" presStyleCnt="0"/>
      <dgm:spPr/>
    </dgm:pt>
    <dgm:pt modelId="{68551BB0-FAAA-4740-9CBC-EED61D84D922}" type="pres">
      <dgm:prSet presAssocID="{B5016E4B-54C7-4A44-8FFE-916C4E8B46AD}" presName="composite" presStyleCnt="0"/>
      <dgm:spPr/>
    </dgm:pt>
    <dgm:pt modelId="{3617B985-8A5D-6D4F-BACA-9562CD81185F}" type="pres">
      <dgm:prSet presAssocID="{B5016E4B-54C7-4A44-8FFE-916C4E8B46AD}" presName="background" presStyleLbl="node0" presStyleIdx="2" presStyleCnt="3"/>
      <dgm:spPr/>
    </dgm:pt>
    <dgm:pt modelId="{9053E69B-BF40-7946-8804-7282DFD657C8}" type="pres">
      <dgm:prSet presAssocID="{B5016E4B-54C7-4A44-8FFE-916C4E8B46AD}" presName="text" presStyleLbl="fgAcc0" presStyleIdx="2" presStyleCnt="3">
        <dgm:presLayoutVars>
          <dgm:chPref val="3"/>
        </dgm:presLayoutVars>
      </dgm:prSet>
      <dgm:spPr/>
    </dgm:pt>
    <dgm:pt modelId="{CAAC1BEF-C939-4B48-8ED9-1043739EF41D}" type="pres">
      <dgm:prSet presAssocID="{B5016E4B-54C7-4A44-8FFE-916C4E8B46AD}" presName="hierChild2" presStyleCnt="0"/>
      <dgm:spPr/>
    </dgm:pt>
  </dgm:ptLst>
  <dgm:cxnLst>
    <dgm:cxn modelId="{D477F000-AD40-497B-B0ED-EA7197FE297C}" srcId="{81457A5B-CF13-43A8-A2FE-3F11A3D50C51}" destId="{0CBE285D-B71C-442E-892F-0763A043789A}" srcOrd="0" destOrd="0" parTransId="{CB4666CE-7E0E-4C29-B9AE-1C2C35101184}" sibTransId="{C2050250-F015-4746-9611-1D170301D14C}"/>
    <dgm:cxn modelId="{8BA70A55-75EC-214E-8CED-98062F7B8C9B}" type="presOf" srcId="{ADDD633E-E0AA-4C15-8717-A836B2BBCC93}" destId="{1E4B948C-40FC-9F49-8C3B-81D6FD137C55}" srcOrd="0" destOrd="0" presId="urn:microsoft.com/office/officeart/2005/8/layout/hierarchy1"/>
    <dgm:cxn modelId="{8D5BCB89-D4E2-495F-BAE0-59845E041C9D}" srcId="{81457A5B-CF13-43A8-A2FE-3F11A3D50C51}" destId="{ADDD633E-E0AA-4C15-8717-A836B2BBCC93}" srcOrd="1" destOrd="0" parTransId="{E9A2537E-19FE-4126-9D20-C42970DFEF72}" sibTransId="{F8396FB7-3FD1-44A3-B5FC-5184C9175AE0}"/>
    <dgm:cxn modelId="{A71C3BA1-980C-AC42-9CA9-6517951920A0}" type="presOf" srcId="{81457A5B-CF13-43A8-A2FE-3F11A3D50C51}" destId="{E9E4D5DD-23AC-F84C-ACFC-6138CCF66F2F}" srcOrd="0" destOrd="0" presId="urn:microsoft.com/office/officeart/2005/8/layout/hierarchy1"/>
    <dgm:cxn modelId="{3D66CEBB-CF46-4752-8FB3-86EE89A9B54D}" srcId="{81457A5B-CF13-43A8-A2FE-3F11A3D50C51}" destId="{B5016E4B-54C7-4A44-8FFE-916C4E8B46AD}" srcOrd="2" destOrd="0" parTransId="{201503C8-E324-4E95-A99B-ED71A1CAD68B}" sibTransId="{7050DBB3-1E4E-4270-8808-67747D64709B}"/>
    <dgm:cxn modelId="{2FBE29CB-0607-8745-8A8D-AAF5B33CB9F3}" type="presOf" srcId="{0CBE285D-B71C-442E-892F-0763A043789A}" destId="{21885970-A632-1D42-BEB5-F3649AF221D4}" srcOrd="0" destOrd="0" presId="urn:microsoft.com/office/officeart/2005/8/layout/hierarchy1"/>
    <dgm:cxn modelId="{5DB111E6-CC11-4A4A-A2F8-C59CB489AFF1}" type="presOf" srcId="{B5016E4B-54C7-4A44-8FFE-916C4E8B46AD}" destId="{9053E69B-BF40-7946-8804-7282DFD657C8}" srcOrd="0" destOrd="0" presId="urn:microsoft.com/office/officeart/2005/8/layout/hierarchy1"/>
    <dgm:cxn modelId="{2E357106-3B69-954B-A632-DC95CFD802A3}" type="presParOf" srcId="{E9E4D5DD-23AC-F84C-ACFC-6138CCF66F2F}" destId="{6EB40894-5538-0145-B883-5460BF22B170}" srcOrd="0" destOrd="0" presId="urn:microsoft.com/office/officeart/2005/8/layout/hierarchy1"/>
    <dgm:cxn modelId="{A08F8E4B-C3AC-9F48-B0B5-868BBDE0B05E}" type="presParOf" srcId="{6EB40894-5538-0145-B883-5460BF22B170}" destId="{6024F26F-05AC-1E40-8367-84ADAAC5BE90}" srcOrd="0" destOrd="0" presId="urn:microsoft.com/office/officeart/2005/8/layout/hierarchy1"/>
    <dgm:cxn modelId="{89F09427-7BCA-D34C-B316-3230389D9490}" type="presParOf" srcId="{6024F26F-05AC-1E40-8367-84ADAAC5BE90}" destId="{14D83D60-009B-2D42-8D38-5E5D6CDF7709}" srcOrd="0" destOrd="0" presId="urn:microsoft.com/office/officeart/2005/8/layout/hierarchy1"/>
    <dgm:cxn modelId="{2370565F-A633-8947-AFEF-3919740D9E5E}" type="presParOf" srcId="{6024F26F-05AC-1E40-8367-84ADAAC5BE90}" destId="{21885970-A632-1D42-BEB5-F3649AF221D4}" srcOrd="1" destOrd="0" presId="urn:microsoft.com/office/officeart/2005/8/layout/hierarchy1"/>
    <dgm:cxn modelId="{BD9008D2-B528-A044-87F3-CDDA5291A9B4}" type="presParOf" srcId="{6EB40894-5538-0145-B883-5460BF22B170}" destId="{7D99A804-1EB6-7E41-AAC3-55AB2D016A56}" srcOrd="1" destOrd="0" presId="urn:microsoft.com/office/officeart/2005/8/layout/hierarchy1"/>
    <dgm:cxn modelId="{5D0C33DA-C7AF-454B-AF30-AF5C4C0977D0}" type="presParOf" srcId="{E9E4D5DD-23AC-F84C-ACFC-6138CCF66F2F}" destId="{D7B5513F-CAF9-B544-8947-E96DD6846B6A}" srcOrd="1" destOrd="0" presId="urn:microsoft.com/office/officeart/2005/8/layout/hierarchy1"/>
    <dgm:cxn modelId="{B6595FDB-7BA6-3246-A3AA-4B93DC8538E9}" type="presParOf" srcId="{D7B5513F-CAF9-B544-8947-E96DD6846B6A}" destId="{EC7744B1-757D-8B47-A258-8F448840A675}" srcOrd="0" destOrd="0" presId="urn:microsoft.com/office/officeart/2005/8/layout/hierarchy1"/>
    <dgm:cxn modelId="{B3154A7A-2011-9542-8478-87608FBA1055}" type="presParOf" srcId="{EC7744B1-757D-8B47-A258-8F448840A675}" destId="{C50041D3-5B0A-2846-B8D6-F842173297DA}" srcOrd="0" destOrd="0" presId="urn:microsoft.com/office/officeart/2005/8/layout/hierarchy1"/>
    <dgm:cxn modelId="{322B9ACA-8B5C-F149-AFA7-7B0C8276E7F8}" type="presParOf" srcId="{EC7744B1-757D-8B47-A258-8F448840A675}" destId="{1E4B948C-40FC-9F49-8C3B-81D6FD137C55}" srcOrd="1" destOrd="0" presId="urn:microsoft.com/office/officeart/2005/8/layout/hierarchy1"/>
    <dgm:cxn modelId="{C19ADFFC-EEBF-9649-9E8A-611762D12702}" type="presParOf" srcId="{D7B5513F-CAF9-B544-8947-E96DD6846B6A}" destId="{06EFE593-5886-F347-A397-6A1844B94F13}" srcOrd="1" destOrd="0" presId="urn:microsoft.com/office/officeart/2005/8/layout/hierarchy1"/>
    <dgm:cxn modelId="{BE814525-74A7-C249-AF63-59BB98119386}" type="presParOf" srcId="{E9E4D5DD-23AC-F84C-ACFC-6138CCF66F2F}" destId="{4F07D6A0-68BC-DC4D-BEB4-75EF44A1496F}" srcOrd="2" destOrd="0" presId="urn:microsoft.com/office/officeart/2005/8/layout/hierarchy1"/>
    <dgm:cxn modelId="{EFCBB94E-9C90-8943-B4FC-478EFC552808}" type="presParOf" srcId="{4F07D6A0-68BC-DC4D-BEB4-75EF44A1496F}" destId="{68551BB0-FAAA-4740-9CBC-EED61D84D922}" srcOrd="0" destOrd="0" presId="urn:microsoft.com/office/officeart/2005/8/layout/hierarchy1"/>
    <dgm:cxn modelId="{F0B1F42B-7159-F245-B6FE-F4757F114F45}" type="presParOf" srcId="{68551BB0-FAAA-4740-9CBC-EED61D84D922}" destId="{3617B985-8A5D-6D4F-BACA-9562CD81185F}" srcOrd="0" destOrd="0" presId="urn:microsoft.com/office/officeart/2005/8/layout/hierarchy1"/>
    <dgm:cxn modelId="{7653B9B2-4988-2346-B27B-D108DCF20519}" type="presParOf" srcId="{68551BB0-FAAA-4740-9CBC-EED61D84D922}" destId="{9053E69B-BF40-7946-8804-7282DFD657C8}" srcOrd="1" destOrd="0" presId="urn:microsoft.com/office/officeart/2005/8/layout/hierarchy1"/>
    <dgm:cxn modelId="{DDB5C0A6-27EA-3A4A-BCFD-B85075150024}" type="presParOf" srcId="{4F07D6A0-68BC-DC4D-BEB4-75EF44A1496F}" destId="{CAAC1BEF-C939-4B48-8ED9-1043739EF41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1F1BAE-8128-4402-AFBC-40F25AE57B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B98ECA5-943E-4600-9A31-C0ECF8EC2577}">
      <dgm:prSet/>
      <dgm:spPr/>
      <dgm:t>
        <a:bodyPr/>
        <a:lstStyle/>
        <a:p>
          <a:r>
            <a:rPr lang="en-IN" b="1">
              <a:latin typeface=".AppleSystemUIFont"/>
            </a:rPr>
            <a:t>Key Findings:</a:t>
          </a:r>
          <a:r>
            <a:rPr lang="en-IN">
              <a:latin typeface=".AppleSystemUIFont"/>
            </a:rPr>
            <a:t> Complex models like RNN, LSTM, and GRU struggled due to limited data and sparse distribution above 10,000 Hz, leading to high MSE.</a:t>
          </a:r>
          <a:endParaRPr lang="en-US">
            <a:latin typeface=".AppleSystemUIFont"/>
          </a:endParaRPr>
        </a:p>
      </dgm:t>
    </dgm:pt>
    <dgm:pt modelId="{C0B0A5A0-2810-4C59-B76A-F97148D7284C}" type="parTrans" cxnId="{209B9FE6-83FE-4069-9AFE-1F67BFFA5556}">
      <dgm:prSet/>
      <dgm:spPr/>
      <dgm:t>
        <a:bodyPr/>
        <a:lstStyle/>
        <a:p>
          <a:endParaRPr lang="en-US"/>
        </a:p>
      </dgm:t>
    </dgm:pt>
    <dgm:pt modelId="{5DB02174-7EA7-4969-AD32-0FA015AE071C}" type="sibTrans" cxnId="{209B9FE6-83FE-4069-9AFE-1F67BFFA5556}">
      <dgm:prSet/>
      <dgm:spPr/>
      <dgm:t>
        <a:bodyPr/>
        <a:lstStyle/>
        <a:p>
          <a:endParaRPr lang="en-US"/>
        </a:p>
      </dgm:t>
    </dgm:pt>
    <dgm:pt modelId="{EC315037-3EB2-4F7B-8C16-D1FB2353E7F0}">
      <dgm:prSet/>
      <dgm:spPr/>
      <dgm:t>
        <a:bodyPr/>
        <a:lstStyle/>
        <a:p>
          <a:r>
            <a:rPr lang="en-IN" b="1">
              <a:latin typeface=".AppleSystemUIFont"/>
            </a:rPr>
            <a:t>Hybrid Approach:</a:t>
          </a:r>
          <a:r>
            <a:rPr lang="en-IN">
              <a:latin typeface=".AppleSystemUIFont"/>
            </a:rPr>
            <a:t> Combining RNN for lower frequencies and Random Forest for higher frequencies improved prediction accuracy and reduced MSE.</a:t>
          </a:r>
          <a:endParaRPr lang="en-US">
            <a:latin typeface=".AppleSystemUIFont"/>
          </a:endParaRPr>
        </a:p>
      </dgm:t>
    </dgm:pt>
    <dgm:pt modelId="{57894F5F-89E6-4585-BCC2-9EDB57CFA44E}" type="parTrans" cxnId="{F4524B73-291F-45FA-9D63-503D37D71E09}">
      <dgm:prSet/>
      <dgm:spPr/>
      <dgm:t>
        <a:bodyPr/>
        <a:lstStyle/>
        <a:p>
          <a:endParaRPr lang="en-US"/>
        </a:p>
      </dgm:t>
    </dgm:pt>
    <dgm:pt modelId="{AA499141-52F4-4682-B3C2-EA83D4426A3C}" type="sibTrans" cxnId="{F4524B73-291F-45FA-9D63-503D37D71E09}">
      <dgm:prSet/>
      <dgm:spPr/>
      <dgm:t>
        <a:bodyPr/>
        <a:lstStyle/>
        <a:p>
          <a:endParaRPr lang="en-US"/>
        </a:p>
      </dgm:t>
    </dgm:pt>
    <dgm:pt modelId="{71853F06-7C50-479E-8CDC-658317C4F0E6}">
      <dgm:prSet/>
      <dgm:spPr/>
      <dgm:t>
        <a:bodyPr/>
        <a:lstStyle/>
        <a:p>
          <a:r>
            <a:rPr lang="en-IN" b="1">
              <a:latin typeface=".AppleSystemUIFont"/>
            </a:rPr>
            <a:t>Future Directions:</a:t>
          </a:r>
          <a:r>
            <a:rPr lang="en-IN">
              <a:latin typeface=".AppleSystemUIFont"/>
            </a:rPr>
            <a:t> Expanding the dataset and refining feature engineering are essential for further improvements. Integrating mathematical relationships between features and the target variable can enhance model generalization and predictive accuracy.</a:t>
          </a:r>
          <a:endParaRPr lang="en-US">
            <a:latin typeface=".AppleSystemUIFont"/>
          </a:endParaRPr>
        </a:p>
      </dgm:t>
    </dgm:pt>
    <dgm:pt modelId="{D4EAE6CA-5189-4E6D-A46E-BE6D92D093FE}" type="parTrans" cxnId="{840D067E-F056-4371-A469-FEE7753205CF}">
      <dgm:prSet/>
      <dgm:spPr/>
      <dgm:t>
        <a:bodyPr/>
        <a:lstStyle/>
        <a:p>
          <a:endParaRPr lang="en-US"/>
        </a:p>
      </dgm:t>
    </dgm:pt>
    <dgm:pt modelId="{B6037DFF-358B-4EFF-83EA-1F49C11A2742}" type="sibTrans" cxnId="{840D067E-F056-4371-A469-FEE7753205CF}">
      <dgm:prSet/>
      <dgm:spPr/>
      <dgm:t>
        <a:bodyPr/>
        <a:lstStyle/>
        <a:p>
          <a:endParaRPr lang="en-US"/>
        </a:p>
      </dgm:t>
    </dgm:pt>
    <dgm:pt modelId="{11341906-D6AE-4F58-8684-F9BADC6DBF11}" type="pres">
      <dgm:prSet presAssocID="{991F1BAE-8128-4402-AFBC-40F25AE57B5A}" presName="root" presStyleCnt="0">
        <dgm:presLayoutVars>
          <dgm:dir/>
          <dgm:resizeHandles val="exact"/>
        </dgm:presLayoutVars>
      </dgm:prSet>
      <dgm:spPr/>
    </dgm:pt>
    <dgm:pt modelId="{EC65B3A4-32A8-41CE-9DA0-A45BB253E98B}" type="pres">
      <dgm:prSet presAssocID="{8B98ECA5-943E-4600-9A31-C0ECF8EC2577}" presName="compNode" presStyleCnt="0"/>
      <dgm:spPr/>
    </dgm:pt>
    <dgm:pt modelId="{F1420EAC-A485-45CF-A4DA-B33121A10B3C}" type="pres">
      <dgm:prSet presAssocID="{8B98ECA5-943E-4600-9A31-C0ECF8EC2577}" presName="bgRect" presStyleLbl="bgShp" presStyleIdx="0" presStyleCnt="3"/>
      <dgm:spPr/>
    </dgm:pt>
    <dgm:pt modelId="{C3406175-8A5F-424A-8FE6-8D3E03F39B29}" type="pres">
      <dgm:prSet presAssocID="{8B98ECA5-943E-4600-9A31-C0ECF8EC25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508B3E0-2FA8-4254-96B9-958963574BD3}" type="pres">
      <dgm:prSet presAssocID="{8B98ECA5-943E-4600-9A31-C0ECF8EC2577}" presName="spaceRect" presStyleCnt="0"/>
      <dgm:spPr/>
    </dgm:pt>
    <dgm:pt modelId="{398546A9-1C6C-432D-8D9E-D42F210E86A3}" type="pres">
      <dgm:prSet presAssocID="{8B98ECA5-943E-4600-9A31-C0ECF8EC2577}" presName="parTx" presStyleLbl="revTx" presStyleIdx="0" presStyleCnt="3">
        <dgm:presLayoutVars>
          <dgm:chMax val="0"/>
          <dgm:chPref val="0"/>
        </dgm:presLayoutVars>
      </dgm:prSet>
      <dgm:spPr/>
    </dgm:pt>
    <dgm:pt modelId="{5E1DA8A9-654C-4A3D-9907-09CDA55713D1}" type="pres">
      <dgm:prSet presAssocID="{5DB02174-7EA7-4969-AD32-0FA015AE071C}" presName="sibTrans" presStyleCnt="0"/>
      <dgm:spPr/>
    </dgm:pt>
    <dgm:pt modelId="{69161099-7702-4552-8BF0-03AAA3213046}" type="pres">
      <dgm:prSet presAssocID="{EC315037-3EB2-4F7B-8C16-D1FB2353E7F0}" presName="compNode" presStyleCnt="0"/>
      <dgm:spPr/>
    </dgm:pt>
    <dgm:pt modelId="{971AF1DA-1BBC-4507-A8FD-C139D18DA8B7}" type="pres">
      <dgm:prSet presAssocID="{EC315037-3EB2-4F7B-8C16-D1FB2353E7F0}" presName="bgRect" presStyleLbl="bgShp" presStyleIdx="1" presStyleCnt="3"/>
      <dgm:spPr/>
    </dgm:pt>
    <dgm:pt modelId="{F059F6F6-BF12-4270-A7BB-F731AE17B528}" type="pres">
      <dgm:prSet presAssocID="{EC315037-3EB2-4F7B-8C16-D1FB2353E7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77F3F93-5658-41DF-8DD5-EA365368844C}" type="pres">
      <dgm:prSet presAssocID="{EC315037-3EB2-4F7B-8C16-D1FB2353E7F0}" presName="spaceRect" presStyleCnt="0"/>
      <dgm:spPr/>
    </dgm:pt>
    <dgm:pt modelId="{B9893C1D-72AD-4382-83B1-14FEC176EFB4}" type="pres">
      <dgm:prSet presAssocID="{EC315037-3EB2-4F7B-8C16-D1FB2353E7F0}" presName="parTx" presStyleLbl="revTx" presStyleIdx="1" presStyleCnt="3">
        <dgm:presLayoutVars>
          <dgm:chMax val="0"/>
          <dgm:chPref val="0"/>
        </dgm:presLayoutVars>
      </dgm:prSet>
      <dgm:spPr/>
    </dgm:pt>
    <dgm:pt modelId="{44E8CDB6-301E-46D3-89AE-99A0084A1FB3}" type="pres">
      <dgm:prSet presAssocID="{AA499141-52F4-4682-B3C2-EA83D4426A3C}" presName="sibTrans" presStyleCnt="0"/>
      <dgm:spPr/>
    </dgm:pt>
    <dgm:pt modelId="{E18D34ED-A317-438F-AD8A-C5E7DC04C1C4}" type="pres">
      <dgm:prSet presAssocID="{71853F06-7C50-479E-8CDC-658317C4F0E6}" presName="compNode" presStyleCnt="0"/>
      <dgm:spPr/>
    </dgm:pt>
    <dgm:pt modelId="{3BFA59AA-B023-4E2F-A306-30A1BBC0E4D4}" type="pres">
      <dgm:prSet presAssocID="{71853F06-7C50-479E-8CDC-658317C4F0E6}" presName="bgRect" presStyleLbl="bgShp" presStyleIdx="2" presStyleCnt="3"/>
      <dgm:spPr/>
    </dgm:pt>
    <dgm:pt modelId="{67D74470-E366-4601-A14C-F1C8025411D6}" type="pres">
      <dgm:prSet presAssocID="{71853F06-7C50-479E-8CDC-658317C4F0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D73A5B0-900C-4190-A46E-1860D027BC2E}" type="pres">
      <dgm:prSet presAssocID="{71853F06-7C50-479E-8CDC-658317C4F0E6}" presName="spaceRect" presStyleCnt="0"/>
      <dgm:spPr/>
    </dgm:pt>
    <dgm:pt modelId="{4842C921-1807-422D-8BC7-7FBCDA342958}" type="pres">
      <dgm:prSet presAssocID="{71853F06-7C50-479E-8CDC-658317C4F0E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633685C-42E0-4A94-988C-2D19313B9D9D}" type="presOf" srcId="{71853F06-7C50-479E-8CDC-658317C4F0E6}" destId="{4842C921-1807-422D-8BC7-7FBCDA342958}" srcOrd="0" destOrd="0" presId="urn:microsoft.com/office/officeart/2018/2/layout/IconVerticalSolidList"/>
    <dgm:cxn modelId="{897B4665-79D8-4C79-94F7-BECCED7614EA}" type="presOf" srcId="{EC315037-3EB2-4F7B-8C16-D1FB2353E7F0}" destId="{B9893C1D-72AD-4382-83B1-14FEC176EFB4}" srcOrd="0" destOrd="0" presId="urn:microsoft.com/office/officeart/2018/2/layout/IconVerticalSolidList"/>
    <dgm:cxn modelId="{F4524B73-291F-45FA-9D63-503D37D71E09}" srcId="{991F1BAE-8128-4402-AFBC-40F25AE57B5A}" destId="{EC315037-3EB2-4F7B-8C16-D1FB2353E7F0}" srcOrd="1" destOrd="0" parTransId="{57894F5F-89E6-4585-BCC2-9EDB57CFA44E}" sibTransId="{AA499141-52F4-4682-B3C2-EA83D4426A3C}"/>
    <dgm:cxn modelId="{EF624677-760E-4B78-B356-B4545C3BEDBB}" type="presOf" srcId="{8B98ECA5-943E-4600-9A31-C0ECF8EC2577}" destId="{398546A9-1C6C-432D-8D9E-D42F210E86A3}" srcOrd="0" destOrd="0" presId="urn:microsoft.com/office/officeart/2018/2/layout/IconVerticalSolidList"/>
    <dgm:cxn modelId="{840D067E-F056-4371-A469-FEE7753205CF}" srcId="{991F1BAE-8128-4402-AFBC-40F25AE57B5A}" destId="{71853F06-7C50-479E-8CDC-658317C4F0E6}" srcOrd="2" destOrd="0" parTransId="{D4EAE6CA-5189-4E6D-A46E-BE6D92D093FE}" sibTransId="{B6037DFF-358B-4EFF-83EA-1F49C11A2742}"/>
    <dgm:cxn modelId="{6BC44DA3-C092-49DB-8844-592E6B26C93A}" type="presOf" srcId="{991F1BAE-8128-4402-AFBC-40F25AE57B5A}" destId="{11341906-D6AE-4F58-8684-F9BADC6DBF11}" srcOrd="0" destOrd="0" presId="urn:microsoft.com/office/officeart/2018/2/layout/IconVerticalSolidList"/>
    <dgm:cxn modelId="{209B9FE6-83FE-4069-9AFE-1F67BFFA5556}" srcId="{991F1BAE-8128-4402-AFBC-40F25AE57B5A}" destId="{8B98ECA5-943E-4600-9A31-C0ECF8EC2577}" srcOrd="0" destOrd="0" parTransId="{C0B0A5A0-2810-4C59-B76A-F97148D7284C}" sibTransId="{5DB02174-7EA7-4969-AD32-0FA015AE071C}"/>
    <dgm:cxn modelId="{BAE29D3C-8EF9-4D30-840A-76C044581D1D}" type="presParOf" srcId="{11341906-D6AE-4F58-8684-F9BADC6DBF11}" destId="{EC65B3A4-32A8-41CE-9DA0-A45BB253E98B}" srcOrd="0" destOrd="0" presId="urn:microsoft.com/office/officeart/2018/2/layout/IconVerticalSolidList"/>
    <dgm:cxn modelId="{437BD5B2-959C-4E74-8169-D956BC08B6B5}" type="presParOf" srcId="{EC65B3A4-32A8-41CE-9DA0-A45BB253E98B}" destId="{F1420EAC-A485-45CF-A4DA-B33121A10B3C}" srcOrd="0" destOrd="0" presId="urn:microsoft.com/office/officeart/2018/2/layout/IconVerticalSolidList"/>
    <dgm:cxn modelId="{5CD84630-6BE4-42F1-9D56-F46C46A05820}" type="presParOf" srcId="{EC65B3A4-32A8-41CE-9DA0-A45BB253E98B}" destId="{C3406175-8A5F-424A-8FE6-8D3E03F39B29}" srcOrd="1" destOrd="0" presId="urn:microsoft.com/office/officeart/2018/2/layout/IconVerticalSolidList"/>
    <dgm:cxn modelId="{45148811-6D4B-4361-8561-5A744153F44F}" type="presParOf" srcId="{EC65B3A4-32A8-41CE-9DA0-A45BB253E98B}" destId="{6508B3E0-2FA8-4254-96B9-958963574BD3}" srcOrd="2" destOrd="0" presId="urn:microsoft.com/office/officeart/2018/2/layout/IconVerticalSolidList"/>
    <dgm:cxn modelId="{383E77A1-8523-4F5A-9AA4-8F0469AE9D68}" type="presParOf" srcId="{EC65B3A4-32A8-41CE-9DA0-A45BB253E98B}" destId="{398546A9-1C6C-432D-8D9E-D42F210E86A3}" srcOrd="3" destOrd="0" presId="urn:microsoft.com/office/officeart/2018/2/layout/IconVerticalSolidList"/>
    <dgm:cxn modelId="{1892A199-DF58-46DA-893A-552D96232551}" type="presParOf" srcId="{11341906-D6AE-4F58-8684-F9BADC6DBF11}" destId="{5E1DA8A9-654C-4A3D-9907-09CDA55713D1}" srcOrd="1" destOrd="0" presId="urn:microsoft.com/office/officeart/2018/2/layout/IconVerticalSolidList"/>
    <dgm:cxn modelId="{0B172BE1-09A3-4C56-9DDD-49F11ECC20EC}" type="presParOf" srcId="{11341906-D6AE-4F58-8684-F9BADC6DBF11}" destId="{69161099-7702-4552-8BF0-03AAA3213046}" srcOrd="2" destOrd="0" presId="urn:microsoft.com/office/officeart/2018/2/layout/IconVerticalSolidList"/>
    <dgm:cxn modelId="{7B1F8EB9-4AAE-4686-B8D5-7260B2F20954}" type="presParOf" srcId="{69161099-7702-4552-8BF0-03AAA3213046}" destId="{971AF1DA-1BBC-4507-A8FD-C139D18DA8B7}" srcOrd="0" destOrd="0" presId="urn:microsoft.com/office/officeart/2018/2/layout/IconVerticalSolidList"/>
    <dgm:cxn modelId="{75DF7E47-9EFC-46DB-AED4-BF076B9626E1}" type="presParOf" srcId="{69161099-7702-4552-8BF0-03AAA3213046}" destId="{F059F6F6-BF12-4270-A7BB-F731AE17B528}" srcOrd="1" destOrd="0" presId="urn:microsoft.com/office/officeart/2018/2/layout/IconVerticalSolidList"/>
    <dgm:cxn modelId="{D3087AEB-FBA7-4FD3-9BF1-FF8863827AB7}" type="presParOf" srcId="{69161099-7702-4552-8BF0-03AAA3213046}" destId="{277F3F93-5658-41DF-8DD5-EA365368844C}" srcOrd="2" destOrd="0" presId="urn:microsoft.com/office/officeart/2018/2/layout/IconVerticalSolidList"/>
    <dgm:cxn modelId="{0611C512-6C58-4814-BDF8-1634EE0CFDF3}" type="presParOf" srcId="{69161099-7702-4552-8BF0-03AAA3213046}" destId="{B9893C1D-72AD-4382-83B1-14FEC176EFB4}" srcOrd="3" destOrd="0" presId="urn:microsoft.com/office/officeart/2018/2/layout/IconVerticalSolidList"/>
    <dgm:cxn modelId="{83FD574D-010A-40D9-B76B-72C2376CDDBA}" type="presParOf" srcId="{11341906-D6AE-4F58-8684-F9BADC6DBF11}" destId="{44E8CDB6-301E-46D3-89AE-99A0084A1FB3}" srcOrd="3" destOrd="0" presId="urn:microsoft.com/office/officeart/2018/2/layout/IconVerticalSolidList"/>
    <dgm:cxn modelId="{82834790-A4F6-4C87-83C4-5DB8BB816EC1}" type="presParOf" srcId="{11341906-D6AE-4F58-8684-F9BADC6DBF11}" destId="{E18D34ED-A317-438F-AD8A-C5E7DC04C1C4}" srcOrd="4" destOrd="0" presId="urn:microsoft.com/office/officeart/2018/2/layout/IconVerticalSolidList"/>
    <dgm:cxn modelId="{C4778726-D75F-43D2-9830-0270E09F48ED}" type="presParOf" srcId="{E18D34ED-A317-438F-AD8A-C5E7DC04C1C4}" destId="{3BFA59AA-B023-4E2F-A306-30A1BBC0E4D4}" srcOrd="0" destOrd="0" presId="urn:microsoft.com/office/officeart/2018/2/layout/IconVerticalSolidList"/>
    <dgm:cxn modelId="{845A7A44-D97A-4F45-8D7C-D94B13EF2E89}" type="presParOf" srcId="{E18D34ED-A317-438F-AD8A-C5E7DC04C1C4}" destId="{67D74470-E366-4601-A14C-F1C8025411D6}" srcOrd="1" destOrd="0" presId="urn:microsoft.com/office/officeart/2018/2/layout/IconVerticalSolidList"/>
    <dgm:cxn modelId="{8073607F-5907-4CB5-BC1C-914180A4D299}" type="presParOf" srcId="{E18D34ED-A317-438F-AD8A-C5E7DC04C1C4}" destId="{9D73A5B0-900C-4190-A46E-1860D027BC2E}" srcOrd="2" destOrd="0" presId="urn:microsoft.com/office/officeart/2018/2/layout/IconVerticalSolidList"/>
    <dgm:cxn modelId="{E93BC7AD-59AC-4B9C-8A47-7727F007187F}" type="presParOf" srcId="{E18D34ED-A317-438F-AD8A-C5E7DC04C1C4}" destId="{4842C921-1807-422D-8BC7-7FBCDA3429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83D60-009B-2D42-8D38-5E5D6CDF7709}">
      <dsp:nvSpPr>
        <dsp:cNvPr id="0" name=""/>
        <dsp:cNvSpPr/>
      </dsp:nvSpPr>
      <dsp:spPr>
        <a:xfrm>
          <a:off x="0" y="1007727"/>
          <a:ext cx="2392047" cy="1518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885970-A632-1D42-BEB5-F3649AF221D4}">
      <dsp:nvSpPr>
        <dsp:cNvPr id="0" name=""/>
        <dsp:cNvSpPr/>
      </dsp:nvSpPr>
      <dsp:spPr>
        <a:xfrm>
          <a:off x="265783" y="1260221"/>
          <a:ext cx="2392047" cy="1518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Corelation</a:t>
          </a:r>
          <a:endParaRPr lang="en-US" sz="3200" kern="1200"/>
        </a:p>
      </dsp:txBody>
      <dsp:txXfrm>
        <a:off x="310272" y="1304710"/>
        <a:ext cx="2303069" cy="1429972"/>
      </dsp:txXfrm>
    </dsp:sp>
    <dsp:sp modelId="{C50041D3-5B0A-2846-B8D6-F842173297DA}">
      <dsp:nvSpPr>
        <dsp:cNvPr id="0" name=""/>
        <dsp:cNvSpPr/>
      </dsp:nvSpPr>
      <dsp:spPr>
        <a:xfrm>
          <a:off x="2923614" y="1007727"/>
          <a:ext cx="2392047" cy="1518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4B948C-40FC-9F49-8C3B-81D6FD137C55}">
      <dsp:nvSpPr>
        <dsp:cNvPr id="0" name=""/>
        <dsp:cNvSpPr/>
      </dsp:nvSpPr>
      <dsp:spPr>
        <a:xfrm>
          <a:off x="3189397" y="1260221"/>
          <a:ext cx="2392047" cy="1518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 Importance</a:t>
          </a:r>
          <a:endParaRPr lang="en-US" sz="3200" kern="1200"/>
        </a:p>
      </dsp:txBody>
      <dsp:txXfrm>
        <a:off x="3233886" y="1304710"/>
        <a:ext cx="2303069" cy="1429972"/>
      </dsp:txXfrm>
    </dsp:sp>
    <dsp:sp modelId="{3617B985-8A5D-6D4F-BACA-9562CD81185F}">
      <dsp:nvSpPr>
        <dsp:cNvPr id="0" name=""/>
        <dsp:cNvSpPr/>
      </dsp:nvSpPr>
      <dsp:spPr>
        <a:xfrm>
          <a:off x="5847228" y="1007727"/>
          <a:ext cx="2392047" cy="1518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53E69B-BF40-7946-8804-7282DFD657C8}">
      <dsp:nvSpPr>
        <dsp:cNvPr id="0" name=""/>
        <dsp:cNvSpPr/>
      </dsp:nvSpPr>
      <dsp:spPr>
        <a:xfrm>
          <a:off x="6113011" y="1260221"/>
          <a:ext cx="2392047" cy="1518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Outlier Analysis</a:t>
          </a:r>
          <a:endParaRPr lang="en-US" sz="3200" kern="1200"/>
        </a:p>
      </dsp:txBody>
      <dsp:txXfrm>
        <a:off x="6157500" y="1304710"/>
        <a:ext cx="2303069" cy="14299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83D60-009B-2D42-8D38-5E5D6CDF7709}">
      <dsp:nvSpPr>
        <dsp:cNvPr id="0" name=""/>
        <dsp:cNvSpPr/>
      </dsp:nvSpPr>
      <dsp:spPr>
        <a:xfrm>
          <a:off x="0" y="1007727"/>
          <a:ext cx="2392047" cy="1518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885970-A632-1D42-BEB5-F3649AF221D4}">
      <dsp:nvSpPr>
        <dsp:cNvPr id="0" name=""/>
        <dsp:cNvSpPr/>
      </dsp:nvSpPr>
      <dsp:spPr>
        <a:xfrm>
          <a:off x="265783" y="1260221"/>
          <a:ext cx="2392047" cy="1518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Feature Binning</a:t>
          </a:r>
        </a:p>
      </dsp:txBody>
      <dsp:txXfrm>
        <a:off x="310272" y="1304710"/>
        <a:ext cx="2303069" cy="1429972"/>
      </dsp:txXfrm>
    </dsp:sp>
    <dsp:sp modelId="{C50041D3-5B0A-2846-B8D6-F842173297DA}">
      <dsp:nvSpPr>
        <dsp:cNvPr id="0" name=""/>
        <dsp:cNvSpPr/>
      </dsp:nvSpPr>
      <dsp:spPr>
        <a:xfrm>
          <a:off x="2923614" y="1007727"/>
          <a:ext cx="2392047" cy="1518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4B948C-40FC-9F49-8C3B-81D6FD137C55}">
      <dsp:nvSpPr>
        <dsp:cNvPr id="0" name=""/>
        <dsp:cNvSpPr/>
      </dsp:nvSpPr>
      <dsp:spPr>
        <a:xfrm>
          <a:off x="3189397" y="1260221"/>
          <a:ext cx="2392047" cy="1518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Refinement using Frequency</a:t>
          </a:r>
        </a:p>
      </dsp:txBody>
      <dsp:txXfrm>
        <a:off x="3233886" y="1304710"/>
        <a:ext cx="2303069" cy="1429972"/>
      </dsp:txXfrm>
    </dsp:sp>
    <dsp:sp modelId="{3617B985-8A5D-6D4F-BACA-9562CD81185F}">
      <dsp:nvSpPr>
        <dsp:cNvPr id="0" name=""/>
        <dsp:cNvSpPr/>
      </dsp:nvSpPr>
      <dsp:spPr>
        <a:xfrm>
          <a:off x="5847228" y="1007727"/>
          <a:ext cx="2392047" cy="1518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53E69B-BF40-7946-8804-7282DFD657C8}">
      <dsp:nvSpPr>
        <dsp:cNvPr id="0" name=""/>
        <dsp:cNvSpPr/>
      </dsp:nvSpPr>
      <dsp:spPr>
        <a:xfrm>
          <a:off x="6113011" y="1260221"/>
          <a:ext cx="2392047" cy="1518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Hybrid Approach</a:t>
          </a:r>
        </a:p>
      </dsp:txBody>
      <dsp:txXfrm>
        <a:off x="6157500" y="1304710"/>
        <a:ext cx="2303069" cy="14299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83D60-009B-2D42-8D38-5E5D6CDF7709}">
      <dsp:nvSpPr>
        <dsp:cNvPr id="0" name=""/>
        <dsp:cNvSpPr/>
      </dsp:nvSpPr>
      <dsp:spPr>
        <a:xfrm>
          <a:off x="0" y="1007727"/>
          <a:ext cx="2392047" cy="1518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885970-A632-1D42-BEB5-F3649AF221D4}">
      <dsp:nvSpPr>
        <dsp:cNvPr id="0" name=""/>
        <dsp:cNvSpPr/>
      </dsp:nvSpPr>
      <dsp:spPr>
        <a:xfrm>
          <a:off x="265783" y="1260221"/>
          <a:ext cx="2392047" cy="1518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Why This Model?</a:t>
          </a:r>
        </a:p>
      </dsp:txBody>
      <dsp:txXfrm>
        <a:off x="310272" y="1304710"/>
        <a:ext cx="2303069" cy="1429972"/>
      </dsp:txXfrm>
    </dsp:sp>
    <dsp:sp modelId="{C50041D3-5B0A-2846-B8D6-F842173297DA}">
      <dsp:nvSpPr>
        <dsp:cNvPr id="0" name=""/>
        <dsp:cNvSpPr/>
      </dsp:nvSpPr>
      <dsp:spPr>
        <a:xfrm>
          <a:off x="2923614" y="1007727"/>
          <a:ext cx="2392047" cy="1518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4B948C-40FC-9F49-8C3B-81D6FD137C55}">
      <dsp:nvSpPr>
        <dsp:cNvPr id="0" name=""/>
        <dsp:cNvSpPr/>
      </dsp:nvSpPr>
      <dsp:spPr>
        <a:xfrm>
          <a:off x="3189397" y="1260221"/>
          <a:ext cx="2392047" cy="1518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Model Working</a:t>
          </a:r>
        </a:p>
      </dsp:txBody>
      <dsp:txXfrm>
        <a:off x="3233886" y="1304710"/>
        <a:ext cx="2303069" cy="1429972"/>
      </dsp:txXfrm>
    </dsp:sp>
    <dsp:sp modelId="{3617B985-8A5D-6D4F-BACA-9562CD81185F}">
      <dsp:nvSpPr>
        <dsp:cNvPr id="0" name=""/>
        <dsp:cNvSpPr/>
      </dsp:nvSpPr>
      <dsp:spPr>
        <a:xfrm>
          <a:off x="5847228" y="1007727"/>
          <a:ext cx="2392047" cy="1518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53E69B-BF40-7946-8804-7282DFD657C8}">
      <dsp:nvSpPr>
        <dsp:cNvPr id="0" name=""/>
        <dsp:cNvSpPr/>
      </dsp:nvSpPr>
      <dsp:spPr>
        <a:xfrm>
          <a:off x="6113011" y="1260221"/>
          <a:ext cx="2392047" cy="1518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Prediction Results</a:t>
          </a:r>
        </a:p>
      </dsp:txBody>
      <dsp:txXfrm>
        <a:off x="6157500" y="1304710"/>
        <a:ext cx="2303069" cy="14299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20EAC-A485-45CF-A4DA-B33121A10B3C}">
      <dsp:nvSpPr>
        <dsp:cNvPr id="0" name=""/>
        <dsp:cNvSpPr/>
      </dsp:nvSpPr>
      <dsp:spPr>
        <a:xfrm>
          <a:off x="0" y="527"/>
          <a:ext cx="10799762" cy="123398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06175-8A5F-424A-8FE6-8D3E03F39B29}">
      <dsp:nvSpPr>
        <dsp:cNvPr id="0" name=""/>
        <dsp:cNvSpPr/>
      </dsp:nvSpPr>
      <dsp:spPr>
        <a:xfrm>
          <a:off x="373280" y="278173"/>
          <a:ext cx="678691" cy="6786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546A9-1C6C-432D-8D9E-D42F210E86A3}">
      <dsp:nvSpPr>
        <dsp:cNvPr id="0" name=""/>
        <dsp:cNvSpPr/>
      </dsp:nvSpPr>
      <dsp:spPr>
        <a:xfrm>
          <a:off x="1425251" y="527"/>
          <a:ext cx="9374510" cy="123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97" tIns="130597" rIns="130597" bIns="13059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>
              <a:latin typeface=".AppleSystemUIFont"/>
            </a:rPr>
            <a:t>Key Findings:</a:t>
          </a:r>
          <a:r>
            <a:rPr lang="en-IN" sz="2000" kern="1200">
              <a:latin typeface=".AppleSystemUIFont"/>
            </a:rPr>
            <a:t> Complex models like RNN, LSTM, and GRU struggled due to limited data and sparse distribution above 10,000 Hz, leading to high MSE.</a:t>
          </a:r>
          <a:endParaRPr lang="en-US" sz="2000" kern="1200">
            <a:latin typeface=".AppleSystemUIFont"/>
          </a:endParaRPr>
        </a:p>
      </dsp:txBody>
      <dsp:txXfrm>
        <a:off x="1425251" y="527"/>
        <a:ext cx="9374510" cy="1233984"/>
      </dsp:txXfrm>
    </dsp:sp>
    <dsp:sp modelId="{971AF1DA-1BBC-4507-A8FD-C139D18DA8B7}">
      <dsp:nvSpPr>
        <dsp:cNvPr id="0" name=""/>
        <dsp:cNvSpPr/>
      </dsp:nvSpPr>
      <dsp:spPr>
        <a:xfrm>
          <a:off x="0" y="1543007"/>
          <a:ext cx="10799762" cy="123398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9F6F6-BF12-4270-A7BB-F731AE17B528}">
      <dsp:nvSpPr>
        <dsp:cNvPr id="0" name=""/>
        <dsp:cNvSpPr/>
      </dsp:nvSpPr>
      <dsp:spPr>
        <a:xfrm>
          <a:off x="373280" y="1820654"/>
          <a:ext cx="678691" cy="6786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93C1D-72AD-4382-83B1-14FEC176EFB4}">
      <dsp:nvSpPr>
        <dsp:cNvPr id="0" name=""/>
        <dsp:cNvSpPr/>
      </dsp:nvSpPr>
      <dsp:spPr>
        <a:xfrm>
          <a:off x="1425251" y="1543007"/>
          <a:ext cx="9374510" cy="123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97" tIns="130597" rIns="130597" bIns="13059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>
              <a:latin typeface=".AppleSystemUIFont"/>
            </a:rPr>
            <a:t>Hybrid Approach:</a:t>
          </a:r>
          <a:r>
            <a:rPr lang="en-IN" sz="2000" kern="1200">
              <a:latin typeface=".AppleSystemUIFont"/>
            </a:rPr>
            <a:t> Combining RNN for lower frequencies and Random Forest for higher frequencies improved prediction accuracy and reduced MSE.</a:t>
          </a:r>
          <a:endParaRPr lang="en-US" sz="2000" kern="1200">
            <a:latin typeface=".AppleSystemUIFont"/>
          </a:endParaRPr>
        </a:p>
      </dsp:txBody>
      <dsp:txXfrm>
        <a:off x="1425251" y="1543007"/>
        <a:ext cx="9374510" cy="1233984"/>
      </dsp:txXfrm>
    </dsp:sp>
    <dsp:sp modelId="{3BFA59AA-B023-4E2F-A306-30A1BBC0E4D4}">
      <dsp:nvSpPr>
        <dsp:cNvPr id="0" name=""/>
        <dsp:cNvSpPr/>
      </dsp:nvSpPr>
      <dsp:spPr>
        <a:xfrm>
          <a:off x="0" y="3085488"/>
          <a:ext cx="10799762" cy="123398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74470-E366-4601-A14C-F1C8025411D6}">
      <dsp:nvSpPr>
        <dsp:cNvPr id="0" name=""/>
        <dsp:cNvSpPr/>
      </dsp:nvSpPr>
      <dsp:spPr>
        <a:xfrm>
          <a:off x="373280" y="3363134"/>
          <a:ext cx="678691" cy="6786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2C921-1807-422D-8BC7-7FBCDA342958}">
      <dsp:nvSpPr>
        <dsp:cNvPr id="0" name=""/>
        <dsp:cNvSpPr/>
      </dsp:nvSpPr>
      <dsp:spPr>
        <a:xfrm>
          <a:off x="1425251" y="3085488"/>
          <a:ext cx="9374510" cy="1233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97" tIns="130597" rIns="130597" bIns="13059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>
              <a:latin typeface=".AppleSystemUIFont"/>
            </a:rPr>
            <a:t>Future Directions:</a:t>
          </a:r>
          <a:r>
            <a:rPr lang="en-IN" sz="2000" kern="1200">
              <a:latin typeface=".AppleSystemUIFont"/>
            </a:rPr>
            <a:t> Expanding the dataset and refining feature engineering are essential for further improvements. Integrating mathematical relationships between features and the target variable can enhance model generalization and predictive accuracy.</a:t>
          </a:r>
          <a:endParaRPr lang="en-US" sz="2000" kern="1200">
            <a:latin typeface=".AppleSystemUIFont"/>
          </a:endParaRPr>
        </a:p>
      </dsp:txBody>
      <dsp:txXfrm>
        <a:off x="1425251" y="3085488"/>
        <a:ext cx="9374510" cy="1233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28588"/>
            <a:ext cx="3398837" cy="652462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9219" name="Gruppierung 2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7" name="Rechteck 6"/>
            <p:cNvSpPr/>
            <p:nvPr userDrawn="1"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700588" y="388938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lnSpc>
                <a:spcPts val="1175"/>
              </a:lnSpc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DEABD8D7-DB7D-4262-BD90-67B58EBF3A4F}" type="slidenum">
              <a:rPr lang="de-DE" altLang="de-DE" sz="900">
                <a:solidFill>
                  <a:srgbClr val="000000"/>
                </a:solidFill>
              </a:rPr>
              <a:pPr eaLnBrk="0" hangingPunct="0">
                <a:lnSpc>
                  <a:spcPts val="1175"/>
                </a:lnSpc>
              </a:pPr>
              <a:t>‹#›</a:t>
            </a:fld>
            <a:endParaRPr lang="de-DE" altLang="de-DE" sz="900"/>
          </a:p>
        </p:txBody>
      </p:sp>
      <p:pic>
        <p:nvPicPr>
          <p:cNvPr id="9221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9096375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0"/>
          <p:cNvSpPr txBox="1">
            <a:spLocks noChangeArrowheads="1"/>
          </p:cNvSpPr>
          <p:nvPr/>
        </p:nvSpPr>
        <p:spPr bwMode="auto">
          <a:xfrm>
            <a:off x="4700588" y="139700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11.02.25</a:t>
            </a:fld>
            <a:endParaRPr lang="de-DE" sz="900"/>
          </a:p>
        </p:txBody>
      </p:sp>
      <p:sp>
        <p:nvSpPr>
          <p:cNvPr id="14" name="Fußzeilenplatzhalter 3"/>
          <p:cNvSpPr txBox="1">
            <a:spLocks/>
          </p:cNvSpPr>
          <p:nvPr/>
        </p:nvSpPr>
        <p:spPr>
          <a:xfrm>
            <a:off x="1133475" y="9105900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269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47663" y="744538"/>
            <a:ext cx="4978400" cy="2800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33475" y="3697288"/>
            <a:ext cx="5414963" cy="4784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50813"/>
            <a:ext cx="3398837" cy="4826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7173" name="Gruppierung 1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9" name="Rechteck 8"/>
            <p:cNvSpPr/>
            <p:nvPr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4700588" y="411163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lnSpc>
                <a:spcPts val="1175"/>
              </a:lnSpc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461BB4A2-88BF-4F1A-ADC3-F64B0D1FA15C}" type="slidenum">
              <a:rPr lang="de-DE" altLang="de-DE" sz="900">
                <a:solidFill>
                  <a:srgbClr val="000000"/>
                </a:solidFill>
              </a:rPr>
              <a:pPr eaLnBrk="0" hangingPunct="0">
                <a:lnSpc>
                  <a:spcPts val="1175"/>
                </a:lnSpc>
              </a:pPr>
              <a:t>‹#›</a:t>
            </a:fld>
            <a:endParaRPr lang="de-DE" altLang="de-DE" sz="900"/>
          </a:p>
        </p:txBody>
      </p:sp>
      <p:pic>
        <p:nvPicPr>
          <p:cNvPr id="7175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8851900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0"/>
          <p:cNvSpPr txBox="1">
            <a:spLocks noChangeArrowheads="1"/>
          </p:cNvSpPr>
          <p:nvPr/>
        </p:nvSpPr>
        <p:spPr bwMode="auto">
          <a:xfrm>
            <a:off x="4700588" y="161925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11.02.25</a:t>
            </a:fld>
            <a:endParaRPr lang="de-DE" sz="90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1133475" y="8861425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7181256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648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eite mit groß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206000" y="72000"/>
            <a:ext cx="10986000" cy="433236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206500" y="4535620"/>
            <a:ext cx="10800000" cy="708217"/>
          </a:xfrm>
          <a:prstGeom prst="rect">
            <a:avLst/>
          </a:prstGeom>
        </p:spPr>
        <p:txBody>
          <a:bodyPr tIns="0" rtlCol="0">
            <a:noAutofit/>
          </a:bodyPr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206000" y="5455920"/>
            <a:ext cx="10800000" cy="381020"/>
          </a:xfrm>
        </p:spPr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A299C-BD0A-4F11-93C3-2AFFB4497655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BD9B6713-36FE-4B94-85D8-9FA2DCE30A8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60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hs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2"/>
          <p:cNvSpPr>
            <a:spLocks noGrp="1"/>
          </p:cNvSpPr>
          <p:nvPr>
            <p:ph type="body" idx="27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idx="1"/>
          </p:nvPr>
        </p:nvSpPr>
        <p:spPr>
          <a:xfrm>
            <a:off x="1206000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idx="13"/>
          </p:nvPr>
        </p:nvSpPr>
        <p:spPr>
          <a:xfrm>
            <a:off x="1206000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idx="14"/>
          </p:nvPr>
        </p:nvSpPr>
        <p:spPr>
          <a:xfrm>
            <a:off x="4893213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idx="15"/>
          </p:nvPr>
        </p:nvSpPr>
        <p:spPr>
          <a:xfrm>
            <a:off x="4893213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idx="16"/>
          </p:nvPr>
        </p:nvSpPr>
        <p:spPr>
          <a:xfrm>
            <a:off x="8564241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idx="17"/>
          </p:nvPr>
        </p:nvSpPr>
        <p:spPr>
          <a:xfrm>
            <a:off x="8564241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idx="28"/>
          </p:nvPr>
        </p:nvSpPr>
        <p:spPr>
          <a:xfrm>
            <a:off x="1206000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29"/>
          </p:nvPr>
        </p:nvSpPr>
        <p:spPr>
          <a:xfrm>
            <a:off x="1206000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idx="30"/>
          </p:nvPr>
        </p:nvSpPr>
        <p:spPr>
          <a:xfrm>
            <a:off x="4890512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idx="31"/>
          </p:nvPr>
        </p:nvSpPr>
        <p:spPr>
          <a:xfrm>
            <a:off x="4890512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idx="32"/>
          </p:nvPr>
        </p:nvSpPr>
        <p:spPr>
          <a:xfrm>
            <a:off x="8558124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idx="33"/>
          </p:nvPr>
        </p:nvSpPr>
        <p:spPr>
          <a:xfrm>
            <a:off x="8558124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DA79B-A835-414C-9EF3-36DAC407AD4E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68BD526D-A506-4272-90FB-C6A2218A9A7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53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ts val="3000"/>
              </a:lnSpc>
              <a:defRPr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2"/>
          </p:nvPr>
        </p:nvSpPr>
        <p:spPr>
          <a:xfrm>
            <a:off x="1204913" y="1548000"/>
            <a:ext cx="10799762" cy="4320000"/>
          </a:xfrm>
        </p:spPr>
        <p:txBody>
          <a:bodyPr/>
          <a:lstStyle>
            <a:lvl1pPr>
              <a:lnSpc>
                <a:spcPct val="112000"/>
              </a:lnSpc>
              <a:defRPr sz="1800">
                <a:latin typeface="Arial" pitchFamily="34" charset="0"/>
                <a:cs typeface="Arial" pitchFamily="34" charset="0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3pPr>
            <a:lvl4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165A3-ACD9-4AA5-B95A-82DA06B8D41A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4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1204675" y="3276600"/>
            <a:ext cx="10800000" cy="1356360"/>
          </a:xfrm>
          <a:prstGeom prst="rect">
            <a:avLst/>
          </a:prstGeom>
        </p:spPr>
        <p:txBody>
          <a:bodyPr tIns="0" rtlCol="0">
            <a:noAutofit/>
          </a:bodyPr>
          <a:lstStyle>
            <a:lvl1pPr>
              <a:lnSpc>
                <a:spcPts val="3000"/>
              </a:lnSpc>
              <a:defRPr sz="26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idx="1"/>
          </p:nvPr>
        </p:nvSpPr>
        <p:spPr>
          <a:xfrm>
            <a:off x="1206000" y="72000"/>
            <a:ext cx="10986000" cy="306715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206000" y="4772804"/>
            <a:ext cx="10800000" cy="1031596"/>
          </a:xfrm>
        </p:spPr>
        <p:txBody>
          <a:bodyPr/>
          <a:lstStyle>
            <a:lvl1pPr>
              <a:lnSpc>
                <a:spcPts val="2200"/>
              </a:lnSpc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3059C-AC1D-4DB8-B34A-88D05D51CBFD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38D2255-8A42-41C6-B7FD-A8F81B1858E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43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1206500" y="1520825"/>
            <a:ext cx="5220000" cy="4356100"/>
          </a:xfrm>
        </p:spPr>
        <p:txBody>
          <a:bodyPr/>
          <a:lstStyle>
            <a:lvl1pPr>
              <a:lnSpc>
                <a:spcPct val="112000"/>
              </a:lnSpc>
              <a:spcAft>
                <a:spcPts val="600"/>
              </a:spcAft>
              <a:defRPr sz="1800"/>
            </a:lvl1pPr>
            <a:lvl2pPr>
              <a:lnSpc>
                <a:spcPct val="112000"/>
              </a:lnSpc>
              <a:spcBef>
                <a:spcPts val="0"/>
              </a:spcBef>
              <a:defRPr sz="1800"/>
            </a:lvl2pPr>
            <a:lvl3pPr>
              <a:lnSpc>
                <a:spcPct val="112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6816425" y="1520825"/>
            <a:ext cx="5188665" cy="4356100"/>
          </a:xfrm>
        </p:spPr>
        <p:txBody>
          <a:bodyPr/>
          <a:lstStyle>
            <a:lvl1pPr>
              <a:lnSpc>
                <a:spcPct val="112000"/>
              </a:lnSpc>
              <a:spcAft>
                <a:spcPts val="600"/>
              </a:spcAft>
              <a:defRPr/>
            </a:lvl1pPr>
            <a:lvl2pPr>
              <a:lnSpc>
                <a:spcPct val="112000"/>
              </a:lnSpc>
              <a:spcBef>
                <a:spcPts val="0"/>
              </a:spcBef>
              <a:defRPr/>
            </a:lvl2pPr>
            <a:lvl3pPr>
              <a:lnSpc>
                <a:spcPct val="112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A3E09-2410-496A-BB81-F15A07FAC31F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1206500" y="2211185"/>
            <a:ext cx="5220000" cy="3665740"/>
          </a:xfrm>
        </p:spPr>
        <p:txBody>
          <a:bodyPr/>
          <a:lstStyle>
            <a:lvl1pPr>
              <a:lnSpc>
                <a:spcPct val="112000"/>
              </a:lnSpc>
              <a:spcAft>
                <a:spcPts val="400"/>
              </a:spcAft>
              <a:defRPr sz="2000">
                <a:latin typeface="Arial 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2000">
                <a:latin typeface="Arial 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2000">
                <a:latin typeface="Arial "/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6792149" y="2211185"/>
            <a:ext cx="5220000" cy="3665740"/>
          </a:xfrm>
        </p:spPr>
        <p:txBody>
          <a:bodyPr/>
          <a:lstStyle>
            <a:lvl1pPr>
              <a:lnSpc>
                <a:spcPct val="112000"/>
              </a:lnSpc>
              <a:spcAft>
                <a:spcPts val="400"/>
              </a:spcAft>
              <a:defRPr sz="2000">
                <a:latin typeface="+mj-lt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2000">
                <a:latin typeface="+mj-lt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2000">
                <a:latin typeface="+mj-lt"/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1208242" y="1522817"/>
            <a:ext cx="5220000" cy="688368"/>
          </a:xfrm>
        </p:spPr>
        <p:txBody>
          <a:bodyPr/>
          <a:lstStyle>
            <a:lvl1pPr marL="0" indent="0">
              <a:lnSpc>
                <a:spcPct val="112000"/>
              </a:lnSpc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792149" y="1522817"/>
            <a:ext cx="5220000" cy="688368"/>
          </a:xfrm>
        </p:spPr>
        <p:txBody>
          <a:bodyPr/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B3B67-7491-4764-8971-75C7656DBFD5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2C0031C7-9188-4972-9DD4-DD3C320BBBD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43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205090" y="521252"/>
            <a:ext cx="10800000" cy="900000"/>
          </a:xfrm>
        </p:spPr>
        <p:txBody>
          <a:bodyPr tIns="0"/>
          <a:lstStyle>
            <a:lvl1pPr>
              <a:lnSpc>
                <a:spcPct val="100000"/>
              </a:lnSpc>
              <a:defRPr sz="2600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1219201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955BD-54FA-4358-AB02-34607414E985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065F7AFB-E617-4306-8E77-B348F91DE5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43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1D003-432A-4126-9774-8DE8781ABB33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6339FEA-45E0-4CEE-87DD-55B9FB70659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97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55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rei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1206000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13"/>
          </p:nvPr>
        </p:nvSpPr>
        <p:spPr>
          <a:xfrm>
            <a:off x="1206000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idx="14"/>
          </p:nvPr>
        </p:nvSpPr>
        <p:spPr>
          <a:xfrm>
            <a:off x="4893213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idx="15"/>
          </p:nvPr>
        </p:nvSpPr>
        <p:spPr>
          <a:xfrm>
            <a:off x="4893213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6"/>
          </p:nvPr>
        </p:nvSpPr>
        <p:spPr>
          <a:xfrm>
            <a:off x="8556149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7"/>
          </p:nvPr>
        </p:nvSpPr>
        <p:spPr>
          <a:xfrm>
            <a:off x="8564241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205090" y="521252"/>
            <a:ext cx="10800000" cy="900000"/>
          </a:xfrm>
        </p:spPr>
        <p:txBody>
          <a:bodyPr tIns="0"/>
          <a:lstStyle>
            <a:lvl1pPr>
              <a:lnSpc>
                <a:spcPct val="100000"/>
              </a:lnSpc>
              <a:defRPr sz="2600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20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F9D63-7010-4FAA-BE3B-4CB189B9794C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3DECBAF-54BF-43CB-A029-D1DF8A041DD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12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204913" y="520700"/>
            <a:ext cx="1079976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Überschrift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06500" y="1547813"/>
            <a:ext cx="1079976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/>
              <a:t>Text</a:t>
            </a:r>
          </a:p>
          <a:p>
            <a:pPr lvl="1"/>
            <a:r>
              <a:rPr lang="en-US" altLang="de-DE" noProof="0" err="1"/>
              <a:t>Zweite</a:t>
            </a:r>
            <a:r>
              <a:rPr lang="en-US" altLang="de-DE" noProof="0"/>
              <a:t> Ebene</a:t>
            </a:r>
          </a:p>
          <a:p>
            <a:pPr lvl="2"/>
            <a:r>
              <a:rPr lang="en-US" altLang="de-DE" noProof="0" err="1"/>
              <a:t>Dritte</a:t>
            </a:r>
            <a:r>
              <a:rPr lang="en-US" altLang="de-DE" noProof="0"/>
              <a:t> Ebene</a:t>
            </a:r>
          </a:p>
          <a:p>
            <a:pPr lvl="3"/>
            <a:r>
              <a:rPr lang="en-US" altLang="de-DE" noProof="0" err="1"/>
              <a:t>Vierte</a:t>
            </a:r>
            <a:r>
              <a:rPr lang="en-US" altLang="de-DE" noProof="0"/>
              <a:t> Ebene</a:t>
            </a:r>
          </a:p>
        </p:txBody>
      </p:sp>
      <p:pic>
        <p:nvPicPr>
          <p:cNvPr id="1028" name="Bild 7" descr="Logo_17pt.wmf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0" y="6000750"/>
            <a:ext cx="1223467" cy="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ußzeilenplatzhalter 3"/>
          <p:cNvSpPr txBox="1">
            <a:spLocks/>
          </p:cNvSpPr>
          <p:nvPr/>
        </p:nvSpPr>
        <p:spPr>
          <a:xfrm>
            <a:off x="2590800" y="6011863"/>
            <a:ext cx="5254625" cy="549275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de-DE" sz="900" b="0"/>
              <a:t>Prof. Dr. Thomas Bartz-</a:t>
            </a:r>
            <a:r>
              <a:rPr lang="de-DE" sz="900" b="0" err="1"/>
              <a:t>Beielstein</a:t>
            </a:r>
            <a:endParaRPr lang="de-DE" sz="900" b="0"/>
          </a:p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de-DE" sz="900" b="0">
                <a:solidFill>
                  <a:schemeClr val="tx1"/>
                </a:solidFill>
              </a:rPr>
              <a:t>Institutsdirektor</a:t>
            </a:r>
          </a:p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de-DE" sz="900" b="0">
                <a:solidFill>
                  <a:schemeClr val="tx1"/>
                </a:solidFill>
              </a:rPr>
              <a:t>IDE+A</a:t>
            </a:r>
            <a:endParaRPr lang="de-DE" sz="1000"/>
          </a:p>
        </p:txBody>
      </p:sp>
      <p:grpSp>
        <p:nvGrpSpPr>
          <p:cNvPr id="1030" name="Gruppierung 11"/>
          <p:cNvGrpSpPr>
            <a:grpSpLocks/>
          </p:cNvGrpSpPr>
          <p:nvPr/>
        </p:nvGrpSpPr>
        <p:grpSpPr bwMode="auto">
          <a:xfrm>
            <a:off x="1204913" y="0"/>
            <a:ext cx="10991850" cy="71438"/>
            <a:chOff x="903819" y="0"/>
            <a:chExt cx="8244000" cy="108000"/>
          </a:xfrm>
        </p:grpSpPr>
        <p:sp>
          <p:nvSpPr>
            <p:cNvPr id="13" name="Rechteck 12"/>
            <p:cNvSpPr/>
            <p:nvPr/>
          </p:nvSpPr>
          <p:spPr bwMode="auto">
            <a:xfrm>
              <a:off x="903819" y="0"/>
              <a:ext cx="2736094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639913" y="0"/>
              <a:ext cx="2736094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cxnSp>
        <p:nvCxnSpPr>
          <p:cNvPr id="16" name="Gerade Verbindung 15"/>
          <p:cNvCxnSpPr/>
          <p:nvPr/>
        </p:nvCxnSpPr>
        <p:spPr>
          <a:xfrm>
            <a:off x="1206500" y="5951538"/>
            <a:ext cx="10987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1206500" y="6011863"/>
            <a:ext cx="1295400" cy="17938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1170B00-7008-4535-A03C-5ED584CA80EB}" type="datetime1">
              <a:rPr lang="de-DE"/>
              <a:pPr>
                <a:defRPr/>
              </a:pPr>
              <a:t>11.02.25</a:t>
            </a:fld>
            <a:endParaRPr lang="de-DE"/>
          </a:p>
        </p:txBody>
      </p:sp>
      <p:sp>
        <p:nvSpPr>
          <p:cNvPr id="1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206500" y="6361113"/>
            <a:ext cx="1295400" cy="21431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/>
              <a:t>Seite </a:t>
            </a:r>
            <a:fld id="{297CD77D-B4CD-4177-B2B6-FFDA7A317B1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25" r:id="rId8"/>
    <p:sldLayoutId id="2147483714" r:id="rId9"/>
    <p:sldLayoutId id="2147483715" r:id="rId10"/>
  </p:sldLayoutIdLst>
  <p:hf hdr="0" ftr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/>
          <a:ea typeface="+mj-ea"/>
          <a:cs typeface="+mj-cs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algn="l" defTabSz="457200" rtl="0" eaLnBrk="1" fontAlgn="base" hangingPunct="1">
        <a:lnSpc>
          <a:spcPct val="112000"/>
        </a:lnSpc>
        <a:spcBef>
          <a:spcPct val="0"/>
        </a:spcBef>
        <a:spcAft>
          <a:spcPts val="600"/>
        </a:spcAft>
        <a:defRPr sz="1800" kern="1200">
          <a:solidFill>
            <a:schemeClr val="tx1"/>
          </a:solidFill>
          <a:latin typeface="Arial"/>
          <a:ea typeface="+mn-ea"/>
          <a:cs typeface="+mn-cs"/>
        </a:defRPr>
      </a:lvl1pPr>
      <a:lvl2pPr marL="357188" indent="-171450" algn="l" defTabSz="457200" rtl="0" eaLnBrk="1" fontAlgn="base" hangingPunct="1">
        <a:lnSpc>
          <a:spcPct val="112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457200" rtl="0" eaLnBrk="1" fontAlgn="base" hangingPunct="1">
        <a:lnSpc>
          <a:spcPct val="112000"/>
        </a:lnSpc>
        <a:spcBef>
          <a:spcPts val="4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714375" indent="-171450" algn="l" defTabSz="457200" rtl="0" eaLnBrk="1" fontAlgn="base" hangingPunct="1">
        <a:lnSpc>
          <a:spcPct val="112000"/>
        </a:lnSpc>
        <a:spcBef>
          <a:spcPts val="500"/>
        </a:spcBef>
        <a:spcAft>
          <a:spcPct val="0"/>
        </a:spcAft>
        <a:buClr>
          <a:srgbClr val="9D167A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1074738" indent="-177800" algn="l" defTabSz="457200" rtl="0" eaLnBrk="1" fontAlgn="base" hangingPunct="1">
        <a:lnSpc>
          <a:spcPts val="1600"/>
        </a:lnSpc>
        <a:spcBef>
          <a:spcPts val="500"/>
        </a:spcBef>
        <a:spcAft>
          <a:spcPct val="0"/>
        </a:spcAft>
        <a:buFont typeface="Symbol" pitchFamily="18" charset="2"/>
        <a:buChar char="-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FAA1-4BD5-C6B4-9AF9-15954BE41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4535620"/>
            <a:ext cx="10800000" cy="708217"/>
          </a:xfrm>
        </p:spPr>
        <p:txBody>
          <a:bodyPr wrap="square" anchor="t">
            <a:normAutofit fontScale="90000"/>
          </a:bodyPr>
          <a:lstStyle/>
          <a:p>
            <a:r>
              <a:rPr lang="en-US"/>
              <a:t>Modelling of a Recurrent Neural Network based on Surrogate of Amplitude Simulation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9FC989-F0E2-5160-306F-C732505EA6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6000" y="5455920"/>
            <a:ext cx="10800000" cy="381020"/>
          </a:xfrm>
        </p:spPr>
        <p:txBody>
          <a:bodyPr/>
          <a:lstStyle/>
          <a:p>
            <a:r>
              <a:rPr lang="en-US" err="1"/>
              <a:t>Optimisation</a:t>
            </a:r>
            <a:r>
              <a:rPr lang="en-US"/>
              <a:t> of Technical System.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79E9-D413-F82E-F321-FF11C430F75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51966C5-97A4-F24F-AE02-EB92F13295AC}" type="datetime1">
              <a:rPr lang="en-IN" smtClean="0"/>
              <a:t>11/02/25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F3CA4-23AA-3657-10BE-AB0846315F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065F7AFB-E617-4306-8E77-B348F91DE560}" type="slidenum">
              <a:rPr lang="de-DE" smtClean="0"/>
              <a:pPr>
                <a:spcAft>
                  <a:spcPts val="600"/>
                </a:spcAft>
                <a:defRPr/>
              </a:pPr>
              <a:t>1</a:t>
            </a:fld>
            <a:endParaRPr lang="de-DE"/>
          </a:p>
        </p:txBody>
      </p:sp>
      <p:pic>
        <p:nvPicPr>
          <p:cNvPr id="3" name="Picture Placeholder 2" descr="A close-up of a turbine&#10;&#10;AI-generated content may be incorrect.">
            <a:extLst>
              <a:ext uri="{FF2B5EF4-FFF2-40B4-BE49-F238E27FC236}">
                <a16:creationId xmlns:a16="http://schemas.microsoft.com/office/drawing/2014/main" id="{34FF7C58-50D0-0631-44C6-2226E85FCB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9666" t="1059" r="-115" b="35817"/>
          <a:stretch/>
        </p:blipFill>
        <p:spPr>
          <a:xfrm>
            <a:off x="1426047" y="145959"/>
            <a:ext cx="10359906" cy="4283619"/>
          </a:xfrm>
        </p:spPr>
      </p:pic>
    </p:spTree>
    <p:extLst>
      <p:ext uri="{BB962C8B-B14F-4D97-AF65-F5344CB8AC3E}">
        <p14:creationId xmlns:p14="http://schemas.microsoft.com/office/powerpoint/2010/main" val="2026858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AF2F3-DC88-C16C-20E0-3BC365CC5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2E80-0FA7-1EE4-2DBB-51AA064C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8" y="216693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Hybrid Approach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AE98BC-B341-E082-1D59-05D755EEEF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75608" y="1485900"/>
            <a:ext cx="9240783" cy="4356100"/>
          </a:xfrm>
        </p:spPr>
        <p:txBody>
          <a:bodyPr wrap="square" anchor="t">
            <a:norm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 dirty="0">
                <a:solidFill>
                  <a:srgbClr val="0E0E0E"/>
                </a:solidFill>
                <a:effectLst/>
                <a:latin typeface=".AppleSystemUIFont"/>
              </a:rPr>
              <a:t>Dual-Model Approach:</a:t>
            </a:r>
            <a:r>
              <a:rPr lang="en-IN" dirty="0">
                <a:solidFill>
                  <a:srgbClr val="0E0E0E"/>
                </a:solidFill>
                <a:effectLst/>
                <a:latin typeface=".AppleSystemUIFont"/>
              </a:rPr>
              <a:t> An RNN was used for data below 10,000 Hz due to prominent data availability, while a Random Forest model handled data above 10,000 Hz.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 dirty="0">
                <a:solidFill>
                  <a:srgbClr val="0E0E0E"/>
                </a:solidFill>
                <a:effectLst/>
                <a:latin typeface=".AppleSystemUIFont"/>
              </a:rPr>
              <a:t>Feature Selection:</a:t>
            </a:r>
            <a:r>
              <a:rPr lang="en-IN" dirty="0">
                <a:solidFill>
                  <a:srgbClr val="0E0E0E"/>
                </a:solidFill>
                <a:effectLst/>
                <a:latin typeface=".AppleSystemUIFont"/>
              </a:rPr>
              <a:t> Both models learned from the top 40 features without applying feature binning.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 dirty="0">
                <a:solidFill>
                  <a:srgbClr val="0E0E0E"/>
                </a:solidFill>
                <a:effectLst/>
                <a:latin typeface=".AppleSystemUIFont"/>
              </a:rPr>
              <a:t>Performance Improvement:</a:t>
            </a:r>
            <a:r>
              <a:rPr lang="en-IN" dirty="0">
                <a:solidFill>
                  <a:srgbClr val="0E0E0E"/>
                </a:solidFill>
                <a:effectLst/>
                <a:latin typeface=".AppleSystemUIFont"/>
              </a:rPr>
              <a:t> This hybrid strategy reduced the Mean Squared Error (MSE) from 16 to </a:t>
            </a:r>
            <a:r>
              <a:rPr lang="en-IN" dirty="0">
                <a:solidFill>
                  <a:srgbClr val="0E0E0E"/>
                </a:solidFill>
                <a:latin typeface=".AppleSystemUIFont"/>
              </a:rPr>
              <a:t>13.7,</a:t>
            </a:r>
            <a:r>
              <a:rPr lang="en-IN" dirty="0">
                <a:solidFill>
                  <a:srgbClr val="0E0E0E"/>
                </a:solidFill>
                <a:effectLst/>
                <a:latin typeface=".AppleSystemUIFont"/>
              </a:rPr>
              <a:t> enhancing predictive accuracy.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75718-77B9-88C0-C2BE-AE6CDADC3E2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C333BDA-288C-A544-BCFE-679B4AB216BB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9FA07-0E27-677F-6140-4FCBE46365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Slide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20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96117" y="282575"/>
            <a:ext cx="10799762" cy="90011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4400" b="1" kern="1200">
                <a:latin typeface=".AppleSystemUIFont"/>
              </a:rPr>
              <a:t>Best Model Working</a:t>
            </a: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F069F40-BD4A-7BF0-9EDE-5BF04CFC268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vert="horz" wrap="none" lIns="0" tIns="0" rIns="0" bIns="0" rtlCol="0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BC5355D0-6287-0F44-ABFE-16821499F4DC}" type="datetime1">
              <a:rPr lang="en-IN" kern="1200" smtClean="0"/>
              <a:t>11/02/25</a:t>
            </a:fld>
            <a:endParaRPr lang="de-DE" kern="120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E59DF8DD-7AB9-98A5-424C-E45CB78DDD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kern="1200"/>
              <a:t>Slide </a:t>
            </a:r>
            <a:fld id="{8EAC3D31-108A-4FE9-91B5-F944D4EE38A8}" type="slidenum">
              <a:rPr lang="de-DE" kern="1200"/>
              <a:pPr>
                <a:spcAft>
                  <a:spcPts val="600"/>
                </a:spcAft>
                <a:defRPr/>
              </a:pPr>
              <a:t>11</a:t>
            </a:fld>
            <a:endParaRPr lang="de-DE" kern="1200"/>
          </a:p>
        </p:txBody>
      </p:sp>
      <p:sp>
        <p:nvSpPr>
          <p:cNvPr id="13" name="Textplatzhalter 12" hidden="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Foliennummernplatzhalter 6" hidden="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8EAC3D31-108A-4FE9-91B5-F944D4EE38A8}" type="slidenum">
              <a:rPr lang="de-DE" smtClean="0"/>
              <a:pPr>
                <a:spcAft>
                  <a:spcPts val="600"/>
                </a:spcAft>
                <a:defRPr/>
              </a:pPr>
              <a:t>11</a:t>
            </a:fld>
            <a:endParaRPr lang="de-DE"/>
          </a:p>
        </p:txBody>
      </p:sp>
      <p:sp>
        <p:nvSpPr>
          <p:cNvPr id="6" name="Datumsplatzhalter 5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03A3E09-2410-496A-BB81-F15A07FAC31F}" type="datetime1">
              <a:rPr lang="de-DE" smtClean="0"/>
              <a:pPr>
                <a:spcAft>
                  <a:spcPts val="600"/>
                </a:spcAft>
                <a:defRPr/>
              </a:pPr>
              <a:t>11.02.25</a:t>
            </a:fld>
            <a:endParaRPr lang="de-DE"/>
          </a:p>
        </p:txBody>
      </p:sp>
      <p:graphicFrame>
        <p:nvGraphicFramePr>
          <p:cNvPr id="25" name="Textfeld 1">
            <a:extLst>
              <a:ext uri="{FF2B5EF4-FFF2-40B4-BE49-F238E27FC236}">
                <a16:creationId xmlns:a16="http://schemas.microsoft.com/office/drawing/2014/main" id="{A1F0DAD1-E04A-4529-04F9-37B043A6CAEF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1843469" y="1444900"/>
          <a:ext cx="8505059" cy="3786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938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9" y="282575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Why this Model?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9A152E-D4C6-6146-220A-34A2249E2D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1984" y="1596130"/>
            <a:ext cx="5220000" cy="3665740"/>
          </a:xfrm>
        </p:spPr>
        <p:txBody>
          <a:bodyPr wrap="square" anchor="t">
            <a:normAutofit/>
          </a:bodyPr>
          <a:lstStyle/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sz="1600" b="1">
                <a:solidFill>
                  <a:srgbClr val="0E0E0E"/>
                </a:solidFill>
                <a:effectLst/>
                <a:latin typeface=".AppleSystemUIFont"/>
              </a:rPr>
              <a:t>Initial Model Challenges:</a:t>
            </a:r>
            <a:r>
              <a:rPr lang="en-IN" sz="1600">
                <a:solidFill>
                  <a:srgbClr val="0E0E0E"/>
                </a:solidFill>
                <a:effectLst/>
                <a:latin typeface=".AppleSystemUIFont"/>
              </a:rPr>
              <a:t> The simple neural network achieved an MSE of 34 but struggled with higher value predictions, prompting experimentation with RNN, LSTM, GRU, and Bidirectional models.</a:t>
            </a: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sz="1600" b="1">
                <a:solidFill>
                  <a:srgbClr val="0E0E0E"/>
                </a:solidFill>
                <a:effectLst/>
                <a:latin typeface=".AppleSystemUIFont"/>
              </a:rPr>
              <a:t>Optimization Attempts:</a:t>
            </a:r>
            <a:r>
              <a:rPr lang="en-IN" sz="1600">
                <a:solidFill>
                  <a:srgbClr val="0E0E0E"/>
                </a:solidFill>
                <a:effectLst/>
                <a:latin typeface=".AppleSystemUIFont"/>
              </a:rPr>
              <a:t> Hyperparameter tuning with </a:t>
            </a:r>
            <a:r>
              <a:rPr lang="en-IN" sz="1600" err="1">
                <a:solidFill>
                  <a:srgbClr val="0E0E0E"/>
                </a:solidFill>
                <a:effectLst/>
                <a:latin typeface=".AppleSystemUIFont"/>
              </a:rPr>
              <a:t>Optuna</a:t>
            </a:r>
            <a:r>
              <a:rPr lang="en-IN" sz="1600">
                <a:solidFill>
                  <a:srgbClr val="0E0E0E"/>
                </a:solidFill>
                <a:effectLst/>
                <a:latin typeface=".AppleSystemUIFont"/>
              </a:rPr>
              <a:t> slightly improved the LSTM model to an MSE of 28, but prediction issues persisted.</a:t>
            </a:r>
            <a:endParaRPr lang="en-IN" sz="1600">
              <a:effectLst/>
            </a:endParaRP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700">
              <a:effectLst/>
            </a:endParaRP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700">
              <a:effectLst/>
            </a:endParaRPr>
          </a:p>
          <a:p>
            <a:pPr>
              <a:lnSpc>
                <a:spcPct val="102000"/>
              </a:lnSpc>
            </a:pPr>
            <a:endParaRPr lang="en-IN" sz="1700">
              <a:effectLst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D5E21892-63BE-214C-810E-EE2CABA8E420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Slide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12</a:t>
            </a:fld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2947B-0C09-E57E-668A-511E52A3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596130"/>
            <a:ext cx="4105166" cy="33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0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9" y="216693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Why this Model?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9A152E-D4C6-6146-220A-34A2249E2D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84794" y="1712913"/>
            <a:ext cx="5220000" cy="2867038"/>
          </a:xfrm>
        </p:spPr>
        <p:txBody>
          <a:bodyPr wrap="square" anchor="t">
            <a:norm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effectLst/>
                <a:latin typeface=".AppleSystemUIFont"/>
              </a:rPr>
              <a:t>Feature Binning Impact:</a:t>
            </a:r>
            <a:r>
              <a:rPr lang="en-IN">
                <a:effectLst/>
                <a:latin typeface=".AppleSystemUIFont"/>
              </a:rPr>
              <a:t> Applying feature binning with the </a:t>
            </a:r>
            <a:r>
              <a:rPr lang="en-IN">
                <a:latin typeface=".AppleSystemUIFont"/>
              </a:rPr>
              <a:t>J </a:t>
            </a:r>
            <a:r>
              <a:rPr lang="en-IN">
                <a:effectLst/>
                <a:latin typeface=".AppleSystemUIFont"/>
              </a:rPr>
              <a:t>[frequency] feature and training a Random Forest model improved predictions, reducing the MSE to 16.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effectLst/>
                <a:latin typeface=".AppleSystemUIFont"/>
              </a:rPr>
              <a:t>Hybrid Strategy Success:</a:t>
            </a:r>
            <a:r>
              <a:rPr lang="en-IN">
                <a:effectLst/>
                <a:latin typeface=".AppleSystemUIFont"/>
              </a:rPr>
              <a:t> Incorporating a dual-model approach using RNN for data below 10,000 Hz and Random Forest for data above it improved accuracy, reducing the MSE to 13.7.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effectLst/>
              <a:latin typeface=".AppleSystemUIFont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effectLst/>
              <a:latin typeface=".AppleSystemUIFont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effectLst/>
              <a:latin typeface=".AppleSystemUIFont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effectLst/>
              <a:latin typeface=".AppleSystemUIFont"/>
            </a:endParaRPr>
          </a:p>
          <a:p>
            <a:endParaRPr lang="en-IN">
              <a:effectLst/>
              <a:latin typeface=".AppleSystemUIFont"/>
            </a:endParaRPr>
          </a:p>
        </p:txBody>
      </p:sp>
      <p:pic>
        <p:nvPicPr>
          <p:cNvPr id="11" name="Picture 10" descr="A graph with purple dotted line&#10;&#10;Description automatically generated">
            <a:extLst>
              <a:ext uri="{FF2B5EF4-FFF2-40B4-BE49-F238E27FC236}">
                <a16:creationId xmlns:a16="http://schemas.microsoft.com/office/drawing/2014/main" id="{DB805B25-6106-0E32-1F3E-0641EBC0A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" t="5007" r="5712" b="4713"/>
          <a:stretch/>
        </p:blipFill>
        <p:spPr>
          <a:xfrm>
            <a:off x="6816010" y="2030324"/>
            <a:ext cx="5188665" cy="2797351"/>
          </a:xfrm>
          <a:prstGeom prst="rect">
            <a:avLst/>
          </a:prstGeom>
          <a:noFill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D455F957-10EC-9144-AE58-004C4D5C2B16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Slide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6577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9" y="216693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Model Working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9A152E-D4C6-6146-220A-34A2249E2D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1984" y="1596130"/>
            <a:ext cx="5220000" cy="3665740"/>
          </a:xfrm>
        </p:spPr>
        <p:txBody>
          <a:bodyPr wrap="square" anchor="t">
            <a:normAutofit/>
          </a:bodyPr>
          <a:lstStyle/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sz="1600" b="1">
                <a:solidFill>
                  <a:srgbClr val="0E0E0E"/>
                </a:solidFill>
                <a:effectLst/>
                <a:latin typeface=".AppleSystemUIFont"/>
              </a:rPr>
              <a:t>Data Segmentation:</a:t>
            </a:r>
            <a:r>
              <a:rPr lang="en-IN" sz="1600">
                <a:solidFill>
                  <a:srgbClr val="0E0E0E"/>
                </a:solidFill>
                <a:effectLst/>
                <a:latin typeface=".AppleSystemUIFont"/>
              </a:rPr>
              <a:t> The dataset was categorized into frequencies below and above 10,000 Hz for targeted modelling.</a:t>
            </a: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sz="1600" b="1">
                <a:solidFill>
                  <a:srgbClr val="0E0E0E"/>
                </a:solidFill>
                <a:effectLst/>
                <a:latin typeface=".AppleSystemUIFont"/>
              </a:rPr>
              <a:t>Model Training:</a:t>
            </a:r>
            <a:r>
              <a:rPr lang="en-IN" sz="1600">
                <a:solidFill>
                  <a:srgbClr val="0E0E0E"/>
                </a:solidFill>
                <a:effectLst/>
                <a:latin typeface=".AppleSystemUIFont"/>
              </a:rPr>
              <a:t> RNN was optimized using </a:t>
            </a:r>
            <a:r>
              <a:rPr lang="en-IN" sz="1600" err="1">
                <a:solidFill>
                  <a:srgbClr val="0E0E0E"/>
                </a:solidFill>
                <a:effectLst/>
                <a:latin typeface=".AppleSystemUIFont"/>
              </a:rPr>
              <a:t>Optuna</a:t>
            </a:r>
            <a:r>
              <a:rPr lang="en-IN" sz="1600">
                <a:solidFill>
                  <a:srgbClr val="0E0E0E"/>
                </a:solidFill>
                <a:effectLst/>
                <a:latin typeface=".AppleSystemUIFont"/>
              </a:rPr>
              <a:t>, achieving a training loss of 0.068 and validation loss of 0.0701 (MAE – 2.39). For high-frequency data, Random Forest achieved an MAE of 0.2055.</a:t>
            </a: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sz="1600" b="1">
                <a:solidFill>
                  <a:srgbClr val="0E0E0E"/>
                </a:solidFill>
                <a:effectLst/>
                <a:latin typeface=".AppleSystemUIFont"/>
              </a:rPr>
              <a:t>Performance Evaluation:</a:t>
            </a:r>
            <a:r>
              <a:rPr lang="en-IN" sz="1600">
                <a:solidFill>
                  <a:srgbClr val="0E0E0E"/>
                </a:solidFill>
                <a:effectLst/>
                <a:latin typeface=".AppleSystemUIFont"/>
              </a:rPr>
              <a:t> Scatter plots and line graphs revealed that the RNN was predicting better while the Random Forest demonstrated strong predictive performance for high-frequency data.</a:t>
            </a: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60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60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60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IN" sz="1600">
              <a:effectLst/>
            </a:endParaRP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700">
              <a:effectLst/>
            </a:endParaRP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700">
              <a:effectLst/>
            </a:endParaRPr>
          </a:p>
          <a:p>
            <a:pPr>
              <a:lnSpc>
                <a:spcPct val="102000"/>
              </a:lnSpc>
            </a:pPr>
            <a:endParaRPr lang="en-IN" sz="1700">
              <a:effectLst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03402F47-F6D9-0743-A3CC-3CB11CE0BE80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Slide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14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A9AB8-64D0-6A94-5CD5-F9D97978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87" y="1250332"/>
            <a:ext cx="2885687" cy="44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7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9" y="243681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Model Working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FC2CCCC-B06B-4347-8DA9-179C713BC54A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Slide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15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5C561-254D-28FD-E26E-A45BA5D6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794" y="1658938"/>
            <a:ext cx="5016500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C7E0C-6863-4DE3-AA2B-FFD90386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94" y="1550988"/>
            <a:ext cx="5105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9" y="216693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Prediction Result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9A152E-D4C6-6146-220A-34A2249E2D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6500" y="1453643"/>
            <a:ext cx="5220000" cy="2867038"/>
          </a:xfrm>
        </p:spPr>
        <p:txBody>
          <a:bodyPr wrap="square" anchor="t">
            <a:normAutofit fontScale="85000" lnSpcReduction="20000"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Optimized RNN Parameters:</a:t>
            </a:r>
          </a:p>
          <a:p>
            <a:pPr marL="642938" lvl="1" indent="-285750">
              <a:buClr>
                <a:schemeClr val="accent1">
                  <a:lumMod val="75000"/>
                </a:schemeClr>
              </a:buClr>
            </a:pP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First RNN Layer Units: 1024</a:t>
            </a:r>
          </a:p>
          <a:p>
            <a:pPr marL="642938" lvl="1" indent="-285750">
              <a:buClr>
                <a:schemeClr val="accent1">
                  <a:lumMod val="75000"/>
                </a:schemeClr>
              </a:buClr>
            </a:pP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Second RNN Layer Units: 256</a:t>
            </a:r>
          </a:p>
          <a:p>
            <a:pPr marL="642938" lvl="1" indent="-285750">
              <a:buClr>
                <a:schemeClr val="accent1">
                  <a:lumMod val="75000"/>
                </a:schemeClr>
              </a:buClr>
            </a:pP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Dense Layer Units: 16</a:t>
            </a:r>
          </a:p>
          <a:p>
            <a:pPr marL="642938" lvl="1" indent="-285750">
              <a:buClr>
                <a:schemeClr val="accent1">
                  <a:lumMod val="75000"/>
                </a:schemeClr>
              </a:buClr>
            </a:pP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Learning Rate: 0.0005</a:t>
            </a:r>
          </a:p>
          <a:p>
            <a:pPr marL="642938" lvl="1" indent="-285750">
              <a:buClr>
                <a:schemeClr val="accent1">
                  <a:lumMod val="75000"/>
                </a:schemeClr>
              </a:buClr>
            </a:pP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Batch Size: 256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Performance Outcome: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The optimized model achieved an MSE of 13.6 on an unseen dataset, demonstrating effective generalization.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Evaluation: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Prediction graphs highlighted strong alignment between predicted and actual values, confirming the model’s accuracy.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effectLst/>
              <a:latin typeface=".AppleSystemUIFont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effectLst/>
              <a:latin typeface=".AppleSystemUIFont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effectLst/>
              <a:latin typeface=".AppleSystemUIFont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effectLst/>
              <a:latin typeface=".AppleSystemUIFont"/>
            </a:endParaRPr>
          </a:p>
          <a:p>
            <a:endParaRPr lang="en-IN">
              <a:effectLst/>
              <a:latin typeface=".AppleSystemUIFon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4E85A07-2E99-E446-B092-C5CCF17AF54E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Slide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16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C8222-96AF-4000-74EC-70FF6BBD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762" y="1285592"/>
            <a:ext cx="3644738" cy="42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98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9" y="238773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Conclusion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EC31BDA-8158-B344-B6C0-39C3C4D03988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Slide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17</a:t>
            </a:fld>
            <a:endParaRPr lang="de-DE"/>
          </a:p>
        </p:txBody>
      </p:sp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14A9F3D6-7C3D-B5C8-AC30-9C88FACCD664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1191712" y="1269000"/>
          <a:ext cx="10799762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0077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9" y="2528887"/>
            <a:ext cx="10799762" cy="900113"/>
          </a:xfrm>
        </p:spPr>
        <p:txBody>
          <a:bodyPr wrap="square" anchor="t">
            <a:noAutofit/>
          </a:bodyPr>
          <a:lstStyle/>
          <a:p>
            <a:pPr algn="ctr"/>
            <a:r>
              <a:rPr lang="en-US" sz="8800">
                <a:latin typeface=".AppleSystemUIFont"/>
              </a:rPr>
              <a:t>Thank You </a:t>
            </a:r>
            <a:br>
              <a:rPr lang="en-US" sz="8800">
                <a:latin typeface=".AppleSystemUIFont"/>
              </a:rPr>
            </a:br>
            <a:br>
              <a:rPr lang="en-US" sz="8800">
                <a:latin typeface=".AppleSystemUIFont"/>
              </a:rPr>
            </a:br>
            <a:endParaRPr lang="en-US" sz="8800">
              <a:latin typeface=".AppleSystemUIFon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6A0090C-6640-7E43-834E-A84D431C6401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Slide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86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96118" y="267412"/>
            <a:ext cx="10799762" cy="90011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4400">
                <a:latin typeface=".AppleSystemUIFont"/>
              </a:rPr>
              <a:t>Exploratory</a:t>
            </a:r>
            <a:r>
              <a:rPr lang="de-DE" sz="4400" b="1" kern="1200">
                <a:latin typeface=".AppleSystemUIFont"/>
              </a:rPr>
              <a:t> Data Analysis</a:t>
            </a: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F069F40-BD4A-7BF0-9EDE-5BF04CFC268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vert="horz" wrap="none" lIns="0" tIns="0" rIns="0" bIns="0" rtlCol="0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2DE403F-3B60-4C03-8CE1-E6D65CA27005}" type="datetime1">
              <a:rPr lang="en-IN" kern="1200" smtClean="0"/>
              <a:t>11/02/25</a:t>
            </a:fld>
            <a:endParaRPr lang="de-DE" kern="120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E59DF8DD-7AB9-98A5-424C-E45CB78DDD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kern="1200"/>
              <a:t>Seite </a:t>
            </a:r>
            <a:fld id="{8EAC3D31-108A-4FE9-91B5-F944D4EE38A8}" type="slidenum">
              <a:rPr lang="de-DE" kern="1200"/>
              <a:pPr>
                <a:spcAft>
                  <a:spcPts val="600"/>
                </a:spcAft>
                <a:defRPr/>
              </a:pPr>
              <a:t>2</a:t>
            </a:fld>
            <a:endParaRPr lang="de-DE" kern="1200"/>
          </a:p>
        </p:txBody>
      </p:sp>
      <p:sp>
        <p:nvSpPr>
          <p:cNvPr id="13" name="Textplatzhalter 12" hidden="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Foliennummernplatzhalter 6" hidden="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8EAC3D31-108A-4FE9-91B5-F944D4EE38A8}" type="slidenum">
              <a:rPr lang="de-DE" smtClean="0"/>
              <a:pPr>
                <a:spcAft>
                  <a:spcPts val="600"/>
                </a:spcAft>
                <a:defRPr/>
              </a:pPr>
              <a:t>2</a:t>
            </a:fld>
            <a:endParaRPr lang="de-DE"/>
          </a:p>
        </p:txBody>
      </p:sp>
      <p:sp>
        <p:nvSpPr>
          <p:cNvPr id="6" name="Datumsplatzhalter 5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4B95E7E1-BC6D-674A-918E-5D7C1F9A1C4C}" type="datetime1">
              <a:rPr lang="en-IN" smtClean="0"/>
              <a:t>11/02/25</a:t>
            </a:fld>
            <a:endParaRPr lang="de-DE"/>
          </a:p>
        </p:txBody>
      </p:sp>
      <p:graphicFrame>
        <p:nvGraphicFramePr>
          <p:cNvPr id="25" name="Textfeld 1">
            <a:extLst>
              <a:ext uri="{FF2B5EF4-FFF2-40B4-BE49-F238E27FC236}">
                <a16:creationId xmlns:a16="http://schemas.microsoft.com/office/drawing/2014/main" id="{A1F0DAD1-E04A-4529-04F9-37B043A6CAEF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1843470" y="1420813"/>
          <a:ext cx="8505059" cy="3786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1609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97C0-488A-84FC-A2C2-9D2E8136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4E1B56D-11C6-6C66-AB11-896DC137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619" y="136524"/>
            <a:ext cx="10799762" cy="90011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4400">
                <a:latin typeface=".AppleSystemUIFont"/>
              </a:rPr>
              <a:t>Co-relation</a:t>
            </a:r>
            <a:endParaRPr lang="de-DE" sz="4400" b="1" kern="1200">
              <a:latin typeface=".AppleSystemUIFont"/>
            </a:endParaRPr>
          </a:p>
        </p:txBody>
      </p:sp>
      <p:sp>
        <p:nvSpPr>
          <p:cNvPr id="12" name="Textfeld 1">
            <a:extLst>
              <a:ext uri="{FF2B5EF4-FFF2-40B4-BE49-F238E27FC236}">
                <a16:creationId xmlns:a16="http://schemas.microsoft.com/office/drawing/2014/main" id="{2D108F23-2A2E-5A0A-CE12-AF9C6E6847E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6500" y="1520825"/>
            <a:ext cx="5220000" cy="4356100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endParaRPr lang="de-DE"/>
          </a:p>
          <a:p>
            <a:pPr lvl="1">
              <a:spcAft>
                <a:spcPts val="600"/>
              </a:spcAft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Data Encoding: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Categorical features C[Series] and F[Strain gauge] were encoded using Ordinal Encoder for model compatibility.</a:t>
            </a:r>
          </a:p>
          <a:p>
            <a:pPr lvl="1">
              <a:spcAft>
                <a:spcPts val="600"/>
              </a:spcAft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Correlation Insights: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Moderate correlations with the target variable N[Nominal Amplified Amplitude] were observed, but none were particularly strong, prompting the retention of diverse features for capturing complex interactions.</a:t>
            </a:r>
          </a:p>
          <a:p>
            <a:pPr marL="185738" lvl="1" indent="0">
              <a:spcAft>
                <a:spcPts val="600"/>
              </a:spcAft>
              <a:buNone/>
            </a:pPr>
            <a:endParaRPr lang="en-IN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Aft>
                <a:spcPts val="600"/>
              </a:spcAft>
            </a:pPr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D6D43-BA49-2329-2341-F39D22FD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00" y="1520825"/>
            <a:ext cx="5578590" cy="4356100"/>
          </a:xfrm>
          <a:prstGeom prst="rect">
            <a:avLst/>
          </a:prstGeom>
          <a:noFill/>
        </p:spPr>
      </p:pic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373F66D8-D82E-522A-823B-E4959AD0A64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vert="horz" wrap="none" lIns="0" tIns="0" rIns="0" bIns="0" rtlCol="0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374B572C-DE7F-B645-8C63-3A54521BE571}" type="datetime1">
              <a:rPr lang="en-IN" kern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11/02/25</a:t>
            </a:fld>
            <a:endParaRPr 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C386BFF5-4051-F6AE-7FB2-1BACF83FB5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Seite </a:t>
            </a:r>
            <a:fld id="{8EAC3D31-108A-4FE9-91B5-F944D4EE38A8}" type="slidenum">
              <a:rPr lang="de-DE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3</a:t>
            </a:fld>
            <a:endParaRPr lang="de-DE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platzhalter 12" hidden="1">
            <a:extLst>
              <a:ext uri="{FF2B5EF4-FFF2-40B4-BE49-F238E27FC236}">
                <a16:creationId xmlns:a16="http://schemas.microsoft.com/office/drawing/2014/main" id="{F9A197D1-83D9-7F8B-09D7-0E52E24ADD3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Foliennummernplatzhalter 6" hidden="1">
            <a:extLst>
              <a:ext uri="{FF2B5EF4-FFF2-40B4-BE49-F238E27FC236}">
                <a16:creationId xmlns:a16="http://schemas.microsoft.com/office/drawing/2014/main" id="{87DE0498-22C8-31B9-DA87-629A9DFEBE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8EAC3D31-108A-4FE9-91B5-F944D4EE38A8}" type="slidenum">
              <a:rPr lang="de-DE" smtClean="0"/>
              <a:pPr>
                <a:spcAft>
                  <a:spcPts val="600"/>
                </a:spcAft>
                <a:defRPr/>
              </a:pPr>
              <a:t>3</a:t>
            </a:fld>
            <a:endParaRPr lang="de-DE"/>
          </a:p>
        </p:txBody>
      </p:sp>
      <p:sp>
        <p:nvSpPr>
          <p:cNvPr id="6" name="Datumsplatzhalter 5" hidden="1">
            <a:extLst>
              <a:ext uri="{FF2B5EF4-FFF2-40B4-BE49-F238E27FC236}">
                <a16:creationId xmlns:a16="http://schemas.microsoft.com/office/drawing/2014/main" id="{B514DDA4-EEBE-0722-6EF1-50295A49BD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03A3E09-2410-496A-BB81-F15A07FAC31F}" type="datetime1">
              <a:rPr lang="de-DE" smtClean="0"/>
              <a:pPr>
                <a:spcAft>
                  <a:spcPts val="600"/>
                </a:spcAft>
                <a:defRPr/>
              </a:pPr>
              <a:t>11.02.25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86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FC00-8F51-11DC-E2AF-A9A9CDDE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619" y="216693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000">
                <a:latin typeface=".AppleSystemUIFont"/>
              </a:rPr>
              <a:t>Feature Importance</a:t>
            </a:r>
          </a:p>
        </p:txBody>
      </p:sp>
      <p:pic>
        <p:nvPicPr>
          <p:cNvPr id="3" name="Picture 2" descr="A graph with a bar&#10;&#10;Description automatically generated with medium confidence">
            <a:extLst>
              <a:ext uri="{FF2B5EF4-FFF2-40B4-BE49-F238E27FC236}">
                <a16:creationId xmlns:a16="http://schemas.microsoft.com/office/drawing/2014/main" id="{EDC9D84C-B751-4875-0120-2C647235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830375"/>
            <a:ext cx="5220000" cy="3197249"/>
          </a:xfrm>
          <a:prstGeom prst="rect">
            <a:avLst/>
          </a:prstGeo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8EA47D-19CD-E8E4-EEA2-9D274C24B8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05914" y="1830375"/>
            <a:ext cx="5188665" cy="3197249"/>
          </a:xfrm>
        </p:spPr>
        <p:txBody>
          <a:bodyPr wrap="square" anchor="t">
            <a:norm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Random Forest Model: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Used to assess feature contributions to predictive power, plotting the top 40 features for visualization.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Key Insight: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J[Frequency] emerged as the most significant feature, highlighting its substantial influence on the target variable and its critical role in model optimization.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US"/>
          </a:p>
          <a:p>
            <a:endParaRPr lang="en-US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86B089-670D-0C45-37D7-52DDFF57C80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988DF166-7733-274B-A43B-E1C11E90B700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477D5-B990-D136-7FFE-FC9786F524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39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A981-0228-A3D5-4E11-4E31EAD2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32" y="113318"/>
            <a:ext cx="10799762" cy="900113"/>
          </a:xfrm>
        </p:spPr>
        <p:txBody>
          <a:bodyPr/>
          <a:lstStyle/>
          <a:p>
            <a:pPr algn="ctr"/>
            <a:r>
              <a:rPr lang="en-US" sz="4800">
                <a:latin typeface=".AppleSystemUIFont"/>
              </a:rPr>
              <a:t>Outlier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42B3-BE9B-E441-3F52-F21B6B8E367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4913" y="1800012"/>
            <a:ext cx="5220000" cy="3425270"/>
          </a:xfrm>
        </p:spPr>
        <p:txBody>
          <a:bodyPr/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Isolation Forest Algorithm: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Outliers were detected using Isolation Forest with a contamination threshold of 5%.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Findings: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1,006 outliers were identified, but their removal showed no significant impact on model performance.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Decision: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The full dataset, including outliers, was retained to preserve maximum data variability for model development.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IN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IN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05D5DA-17DC-661F-F101-AC086A10C0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16010" y="1800012"/>
            <a:ext cx="5188665" cy="342527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FEBB71-25F0-B163-4814-CD8D68A090C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1C95125-255B-9542-9486-10C3324155C6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BA920-FE0B-789B-47E8-1BD67DC83D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21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96117" y="214779"/>
            <a:ext cx="10799762" cy="90011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4400" b="1" kern="1200">
                <a:latin typeface=".AppleSystemUIFont"/>
              </a:rPr>
              <a:t>Feature Engineering</a:t>
            </a: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F069F40-BD4A-7BF0-9EDE-5BF04CFC268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vert="horz" wrap="none" lIns="0" tIns="0" rIns="0" bIns="0" rtlCol="0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041EE9D3-98EE-1747-BF54-BE3346D0828D}" type="datetime1">
              <a:rPr lang="en-IN" kern="1200" smtClean="0"/>
              <a:t>11/02/25</a:t>
            </a:fld>
            <a:endParaRPr lang="de-DE" kern="120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E59DF8DD-7AB9-98A5-424C-E45CB78DDD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 kern="1200"/>
              <a:t>Seite </a:t>
            </a:r>
            <a:fld id="{8EAC3D31-108A-4FE9-91B5-F944D4EE38A8}" type="slidenum">
              <a:rPr lang="de-DE" kern="1200"/>
              <a:pPr>
                <a:spcAft>
                  <a:spcPts val="600"/>
                </a:spcAft>
                <a:defRPr/>
              </a:pPr>
              <a:t>6</a:t>
            </a:fld>
            <a:endParaRPr lang="de-DE" kern="1200"/>
          </a:p>
        </p:txBody>
      </p:sp>
      <p:sp>
        <p:nvSpPr>
          <p:cNvPr id="13" name="Textplatzhalter 12" hidden="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Foliennummernplatzhalter 6" hidden="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8EAC3D31-108A-4FE9-91B5-F944D4EE38A8}" type="slidenum">
              <a:rPr lang="de-DE" smtClean="0"/>
              <a:pPr>
                <a:spcAft>
                  <a:spcPts val="600"/>
                </a:spcAft>
                <a:defRPr/>
              </a:pPr>
              <a:t>6</a:t>
            </a:fld>
            <a:endParaRPr lang="de-DE"/>
          </a:p>
        </p:txBody>
      </p:sp>
      <p:sp>
        <p:nvSpPr>
          <p:cNvPr id="6" name="Datumsplatzhalter 5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03A3E09-2410-496A-BB81-F15A07FAC31F}" type="datetime1">
              <a:rPr lang="de-DE" smtClean="0"/>
              <a:pPr>
                <a:spcAft>
                  <a:spcPts val="600"/>
                </a:spcAft>
                <a:defRPr/>
              </a:pPr>
              <a:t>11.02.25</a:t>
            </a:fld>
            <a:endParaRPr lang="de-DE"/>
          </a:p>
        </p:txBody>
      </p:sp>
      <p:graphicFrame>
        <p:nvGraphicFramePr>
          <p:cNvPr id="25" name="Textfeld 1">
            <a:extLst>
              <a:ext uri="{FF2B5EF4-FFF2-40B4-BE49-F238E27FC236}">
                <a16:creationId xmlns:a16="http://schemas.microsoft.com/office/drawing/2014/main" id="{A1F0DAD1-E04A-4529-04F9-37B043A6CAEF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1843469" y="1444900"/>
          <a:ext cx="8505059" cy="3786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613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9" y="86338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Feature Binning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9A152E-D4C6-6146-220A-34A2249E2D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6500" y="1544610"/>
            <a:ext cx="5220000" cy="4356100"/>
          </a:xfrm>
        </p:spPr>
        <p:txBody>
          <a:bodyPr wrap="square" anchor="t">
            <a:norm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Feature Analysis: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After initial dropping of features M and R, J[Frequency] emerged as the most important feature for predicting N[Nominal Amplified Amplitude].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Impact: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The insights from J’s[Frequency] importance guided subsequent feature engineering and model selection strategies.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3A619EB3-EFD0-9648-9B8F-A1B72F07EC1B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7</a:t>
            </a:fld>
            <a:endParaRPr lang="de-DE"/>
          </a:p>
        </p:txBody>
      </p:sp>
      <p:pic>
        <p:nvPicPr>
          <p:cNvPr id="4" name="Picture 3" descr="A graph with blue dots&#10;&#10;AI-generated content may be incorrect.">
            <a:extLst>
              <a:ext uri="{FF2B5EF4-FFF2-40B4-BE49-F238E27FC236}">
                <a16:creationId xmlns:a16="http://schemas.microsoft.com/office/drawing/2014/main" id="{203EAF7C-A59C-5EA0-09AC-BD956079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00" y="1190433"/>
            <a:ext cx="5765500" cy="44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19" y="155574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Feature Binning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B1121-C77F-67D7-C0AA-D11A733B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91" y="1590675"/>
            <a:ext cx="5396957" cy="3248611"/>
          </a:xfrm>
          <a:prstGeom prst="rect">
            <a:avLst/>
          </a:prstGeo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9A152E-D4C6-6146-220A-34A2249E2D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1984" y="1596130"/>
            <a:ext cx="5220000" cy="3665740"/>
          </a:xfrm>
        </p:spPr>
        <p:txBody>
          <a:bodyPr wrap="square" anchor="t">
            <a:normAutofit/>
          </a:bodyPr>
          <a:lstStyle/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sz="1700" b="1">
                <a:effectLst/>
                <a:latin typeface=".AppleSystemUIFont"/>
              </a:rPr>
              <a:t>Binning Strategy:</a:t>
            </a:r>
            <a:r>
              <a:rPr lang="en-IN" sz="1700">
                <a:effectLst/>
                <a:latin typeface=".AppleSystemUIFont"/>
              </a:rPr>
              <a:t> The frequency range of J was divided into five bins with equal data points to evaluate feature importance patterns within each bin.</a:t>
            </a: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sz="1700" b="1">
                <a:effectLst/>
                <a:latin typeface=".AppleSystemUIFont"/>
              </a:rPr>
              <a:t>Modelling Efforts:</a:t>
            </a:r>
            <a:r>
              <a:rPr lang="en-IN" sz="1700">
                <a:effectLst/>
                <a:latin typeface=".AppleSystemUIFont"/>
              </a:rPr>
              <a:t> A neural network trained on top 40 features per bin initially produced a high MSE of 52. An RNN improved accuracy but struggled with bins 4 [MSE-120] and 5 [MSE- 90] due to data sparsity.</a:t>
            </a: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sz="1700" b="1">
                <a:effectLst/>
                <a:latin typeface=".AppleSystemUIFont"/>
              </a:rPr>
              <a:t>Improvement:</a:t>
            </a:r>
            <a:r>
              <a:rPr lang="en-IN" sz="1700">
                <a:effectLst/>
                <a:latin typeface=".AppleSystemUIFont"/>
              </a:rPr>
              <a:t> Switching to a Random Forest model reduced the MSE to 16, though bins 4 and 5 remained challenging, indicating a need for further refinement.</a:t>
            </a: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700">
              <a:effectLst/>
            </a:endParaRP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700">
              <a:effectLst/>
            </a:endParaRPr>
          </a:p>
          <a:p>
            <a:pPr marL="285750" indent="-285750">
              <a:lnSpc>
                <a:spcPct val="102000"/>
              </a:lnSpc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 sz="1700">
              <a:effectLst/>
            </a:endParaRPr>
          </a:p>
          <a:p>
            <a:pPr>
              <a:lnSpc>
                <a:spcPct val="102000"/>
              </a:lnSpc>
            </a:pPr>
            <a:endParaRPr lang="en-IN" sz="1700">
              <a:effectLst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7B48ACC-60B3-B449-8A90-0BB097CE9122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93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C985-93AF-600D-6E08-B259799C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0B4-9BE1-2E30-FD6D-68C23FD8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619" y="131379"/>
            <a:ext cx="10799762" cy="900113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sz="4400">
                <a:latin typeface=".AppleSystemUIFont"/>
              </a:rPr>
              <a:t>Refinement using J[Frequency]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9A152E-D4C6-6146-220A-34A2249E2D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6500" y="1485900"/>
            <a:ext cx="5220000" cy="4356100"/>
          </a:xfrm>
        </p:spPr>
        <p:txBody>
          <a:bodyPr wrap="square" anchor="t">
            <a:norm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Data Imbalance: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The data distribution revealed a high concentration of points below 10,000 Hz and sparse data above this threshold.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IN" b="1">
                <a:solidFill>
                  <a:srgbClr val="0E0E0E"/>
                </a:solidFill>
                <a:effectLst/>
                <a:latin typeface=".AppleSystemUIFont"/>
              </a:rPr>
              <a:t>Modelling Insight:</a:t>
            </a:r>
            <a:r>
              <a:rPr lang="en-IN">
                <a:solidFill>
                  <a:srgbClr val="0E0E0E"/>
                </a:solidFill>
                <a:effectLst/>
                <a:latin typeface=".AppleSystemUIFont"/>
              </a:rPr>
              <a:t> This imbalance suggested that a single-model approach might not be optimal for accurate predictions.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IN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79C50-5F2D-C232-F4F9-3B354E7C0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206500" y="6011863"/>
            <a:ext cx="1295400" cy="179387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07657253-4CD5-C646-9E9C-35C8FE1A6BB9}" type="datetime1">
              <a:rPr lang="en-IN" smtClean="0"/>
              <a:t>11/02/25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E58-D520-8E25-2EEA-DBAF15902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06500" y="6361113"/>
            <a:ext cx="1295400" cy="21431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spcAft>
                  <a:spcPts val="600"/>
                </a:spcAft>
                <a:defRPr/>
              </a:pPr>
              <a:t>9</a:t>
            </a:fld>
            <a:endParaRPr lang="de-DE"/>
          </a:p>
        </p:txBody>
      </p:sp>
      <p:pic>
        <p:nvPicPr>
          <p:cNvPr id="5" name="Picture 4" descr="A group of graphs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21B95602-A377-E140-B6BF-31D9B350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59" y="1093018"/>
            <a:ext cx="4642016" cy="46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88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folie_16_9neu">
  <a:themeElements>
    <a:clrScheme name="TH Köln Spektrum">
      <a:dk1>
        <a:srgbClr val="000000"/>
      </a:dk1>
      <a:lt1>
        <a:srgbClr val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>
        <a:ln w="12700">
          <a:solidFill>
            <a:schemeClr val="tx1"/>
          </a:solidFill>
          <a:tailEnd type="triangle" w="med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äsentation-KI-For-Hcf (1)" id="{97E3DC33-4546-994D-A22C-E2FCAFCC2788}" vid="{840E24BB-03BC-F642-97A6-820347924CE3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F6D130EFADBAA458BA103DE92551819" ma:contentTypeVersion="4" ma:contentTypeDescription="Ein neues Dokument erstellen." ma:contentTypeScope="" ma:versionID="309ab330df9b9463195c56c3673d1120">
  <xsd:schema xmlns:xsd="http://www.w3.org/2001/XMLSchema" xmlns:xs="http://www.w3.org/2001/XMLSchema" xmlns:p="http://schemas.microsoft.com/office/2006/metadata/properties" xmlns:ns2="bd9f30a3-4bb0-4728-9120-0c8a3d4c988b" targetNamespace="http://schemas.microsoft.com/office/2006/metadata/properties" ma:root="true" ma:fieldsID="8bab9677f2e6ff869c866d069c78d988" ns2:_="">
    <xsd:import namespace="bd9f30a3-4bb0-4728-9120-0c8a3d4c98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f30a3-4bb0-4728-9120-0c8a3d4c98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CD38B5-8A06-427C-B819-433D7ABA8AA7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bd9f30a3-4bb0-4728-9120-0c8a3d4c988b"/>
  </ds:schemaRefs>
</ds:datastoreItem>
</file>

<file path=customXml/itemProps2.xml><?xml version="1.0" encoding="utf-8"?>
<ds:datastoreItem xmlns:ds="http://schemas.openxmlformats.org/officeDocument/2006/customXml" ds:itemID="{E1901664-A932-47B9-88D6-58E073831059}">
  <ds:schemaRefs>
    <ds:schemaRef ds:uri="bd9f30a3-4bb0-4728-9120-0c8a3d4c98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47A3E99-4DB4-4C24-AF25-F38599FCF2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920</Words>
  <Application>Microsoft Macintosh PowerPoint</Application>
  <PresentationFormat>Widescreen</PresentationFormat>
  <Paragraphs>129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.AppleSystemUIFont</vt:lpstr>
      <vt:lpstr>Arial</vt:lpstr>
      <vt:lpstr>Arial </vt:lpstr>
      <vt:lpstr>Calibri</vt:lpstr>
      <vt:lpstr>Symbol</vt:lpstr>
      <vt:lpstr>Wingdings</vt:lpstr>
      <vt:lpstr>Masterfolie_16_9neu</vt:lpstr>
      <vt:lpstr>Modelling of a Recurrent Neural Network based on Surrogate of Amplitude Simulation</vt:lpstr>
      <vt:lpstr>Exploratory Data Analysis</vt:lpstr>
      <vt:lpstr>Co-relation</vt:lpstr>
      <vt:lpstr>Feature Importance</vt:lpstr>
      <vt:lpstr>Outlier Analysis</vt:lpstr>
      <vt:lpstr>Feature Engineering</vt:lpstr>
      <vt:lpstr>Feature Binning</vt:lpstr>
      <vt:lpstr>Feature Binning</vt:lpstr>
      <vt:lpstr>Refinement using J[Frequency]</vt:lpstr>
      <vt:lpstr>Hybrid Approach</vt:lpstr>
      <vt:lpstr>Best Model Working</vt:lpstr>
      <vt:lpstr>Why this Model?</vt:lpstr>
      <vt:lpstr>Why this Model?</vt:lpstr>
      <vt:lpstr>Model Working</vt:lpstr>
      <vt:lpstr>Model Working</vt:lpstr>
      <vt:lpstr>Prediction Result</vt:lpstr>
      <vt:lpstr>Conclusion</vt:lpstr>
      <vt:lpstr>Thank You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Masterfolie</dc:title>
  <dc:creator>Thomas Bartz-Beielstein (tbartzbe)</dc:creator>
  <cp:lastModifiedBy>Rishikesh Ravikiran Tiwari (rtiwari)</cp:lastModifiedBy>
  <cp:revision>5</cp:revision>
  <cp:lastPrinted>2016-02-26T07:58:29Z</cp:lastPrinted>
  <dcterms:created xsi:type="dcterms:W3CDTF">2024-04-22T16:20:17Z</dcterms:created>
  <dcterms:modified xsi:type="dcterms:W3CDTF">2025-02-11T13:56:42Z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0x010100DF6D130EFADBAA458BA103DE92551819</vt:lpwstr>
  </property>
</Properties>
</file>